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51"/>
  </p:notesMasterIdLst>
  <p:sldIdLst>
    <p:sldId id="256" r:id="rId2"/>
    <p:sldId id="296" r:id="rId3"/>
    <p:sldId id="304" r:id="rId4"/>
    <p:sldId id="258" r:id="rId5"/>
    <p:sldId id="259" r:id="rId6"/>
    <p:sldId id="260" r:id="rId7"/>
    <p:sldId id="307" r:id="rId8"/>
    <p:sldId id="261" r:id="rId9"/>
    <p:sldId id="262" r:id="rId10"/>
    <p:sldId id="263" r:id="rId11"/>
    <p:sldId id="264" r:id="rId12"/>
    <p:sldId id="265" r:id="rId13"/>
    <p:sldId id="266" r:id="rId14"/>
    <p:sldId id="271" r:id="rId15"/>
    <p:sldId id="272" r:id="rId16"/>
    <p:sldId id="310" r:id="rId17"/>
    <p:sldId id="311" r:id="rId18"/>
    <p:sldId id="267" r:id="rId19"/>
    <p:sldId id="276" r:id="rId20"/>
    <p:sldId id="313" r:id="rId21"/>
    <p:sldId id="297" r:id="rId22"/>
    <p:sldId id="308" r:id="rId23"/>
    <p:sldId id="270" r:id="rId24"/>
    <p:sldId id="273" r:id="rId25"/>
    <p:sldId id="281" r:id="rId26"/>
    <p:sldId id="277" r:id="rId27"/>
    <p:sldId id="300" r:id="rId28"/>
    <p:sldId id="301" r:id="rId29"/>
    <p:sldId id="314" r:id="rId30"/>
    <p:sldId id="278" r:id="rId31"/>
    <p:sldId id="283" r:id="rId32"/>
    <p:sldId id="315" r:id="rId33"/>
    <p:sldId id="284" r:id="rId34"/>
    <p:sldId id="286" r:id="rId35"/>
    <p:sldId id="287" r:id="rId36"/>
    <p:sldId id="316" r:id="rId37"/>
    <p:sldId id="306" r:id="rId38"/>
    <p:sldId id="289" r:id="rId39"/>
    <p:sldId id="290" r:id="rId40"/>
    <p:sldId id="291" r:id="rId41"/>
    <p:sldId id="292" r:id="rId42"/>
    <p:sldId id="293" r:id="rId43"/>
    <p:sldId id="294" r:id="rId44"/>
    <p:sldId id="303" r:id="rId45"/>
    <p:sldId id="317" r:id="rId46"/>
    <p:sldId id="318" r:id="rId47"/>
    <p:sldId id="279" r:id="rId48"/>
    <p:sldId id="299" r:id="rId49"/>
    <p:sldId id="298" r:id="rId50"/>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0414" autoAdjust="0"/>
  </p:normalViewPr>
  <p:slideViewPr>
    <p:cSldViewPr>
      <p:cViewPr>
        <p:scale>
          <a:sx n="60" d="100"/>
          <a:sy n="60" d="100"/>
        </p:scale>
        <p:origin x="-744" y="-138"/>
      </p:cViewPr>
      <p:guideLst>
        <p:guide orient="horz" pos="2160"/>
        <p:guide pos="2880"/>
      </p:guideLst>
    </p:cSldViewPr>
  </p:slideViewPr>
  <p:notesTextViewPr>
    <p:cViewPr>
      <p:scale>
        <a:sx n="1" d="1"/>
        <a:sy n="1" d="1"/>
      </p:scale>
      <p:origin x="0" y="0"/>
    </p:cViewPr>
  </p:notesTextViewPr>
  <p:notesViewPr>
    <p:cSldViewPr>
      <p:cViewPr varScale="1">
        <p:scale>
          <a:sx n="49" d="100"/>
          <a:sy n="49" d="100"/>
        </p:scale>
        <p:origin x="-2388"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4" Type="http://schemas.openxmlformats.org/officeDocument/2006/relationships/image" Target="../media/image5.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image" Target="../media/image29.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32.wmf"/><Relationship Id="rId1" Type="http://schemas.openxmlformats.org/officeDocument/2006/relationships/image" Target="../media/image31.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34.wmf"/><Relationship Id="rId1" Type="http://schemas.openxmlformats.org/officeDocument/2006/relationships/image" Target="../media/image33.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36.wmf"/><Relationship Id="rId1" Type="http://schemas.openxmlformats.org/officeDocument/2006/relationships/image" Target="../media/image35.wmf"/><Relationship Id="rId5" Type="http://schemas.openxmlformats.org/officeDocument/2006/relationships/image" Target="../media/image39.wmf"/><Relationship Id="rId4" Type="http://schemas.openxmlformats.org/officeDocument/2006/relationships/image" Target="../media/image38.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42.wmf"/><Relationship Id="rId2" Type="http://schemas.openxmlformats.org/officeDocument/2006/relationships/image" Target="../media/image41.wmf"/><Relationship Id="rId1" Type="http://schemas.openxmlformats.org/officeDocument/2006/relationships/image" Target="../media/image40.wmf"/><Relationship Id="rId5" Type="http://schemas.openxmlformats.org/officeDocument/2006/relationships/image" Target="../media/image44.wmf"/><Relationship Id="rId4" Type="http://schemas.openxmlformats.org/officeDocument/2006/relationships/image" Target="../media/image43.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46.wmf"/><Relationship Id="rId1" Type="http://schemas.openxmlformats.org/officeDocument/2006/relationships/image" Target="../media/image45.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48.wmf"/><Relationship Id="rId1" Type="http://schemas.openxmlformats.org/officeDocument/2006/relationships/image" Target="../media/image47.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50.wmf"/><Relationship Id="rId1" Type="http://schemas.openxmlformats.org/officeDocument/2006/relationships/image" Target="../media/image49.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53.wmf"/><Relationship Id="rId2" Type="http://schemas.openxmlformats.org/officeDocument/2006/relationships/image" Target="../media/image52.wmf"/><Relationship Id="rId1" Type="http://schemas.openxmlformats.org/officeDocument/2006/relationships/image" Target="../media/image51.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5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56.wmf"/><Relationship Id="rId1" Type="http://schemas.openxmlformats.org/officeDocument/2006/relationships/image" Target="../media/image55.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57.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60.wmf"/><Relationship Id="rId2" Type="http://schemas.openxmlformats.org/officeDocument/2006/relationships/image" Target="../media/image59.wmf"/><Relationship Id="rId1" Type="http://schemas.openxmlformats.org/officeDocument/2006/relationships/image" Target="../media/image58.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63.wmf"/><Relationship Id="rId2" Type="http://schemas.openxmlformats.org/officeDocument/2006/relationships/image" Target="../media/image62.wmf"/><Relationship Id="rId1" Type="http://schemas.openxmlformats.org/officeDocument/2006/relationships/image" Target="../media/image61.wmf"/></Relationships>
</file>

<file path=ppt/drawings/_rels/vmlDrawing24.vml.rels><?xml version="1.0" encoding="UTF-8" standalone="yes"?>
<Relationships xmlns="http://schemas.openxmlformats.org/package/2006/relationships"><Relationship Id="rId2" Type="http://schemas.openxmlformats.org/officeDocument/2006/relationships/image" Target="../media/image63.wmf"/><Relationship Id="rId1" Type="http://schemas.openxmlformats.org/officeDocument/2006/relationships/image" Target="../media/image64.wmf"/></Relationships>
</file>

<file path=ppt/drawings/_rels/vmlDrawing25.vml.rels><?xml version="1.0" encoding="UTF-8" standalone="yes"?>
<Relationships xmlns="http://schemas.openxmlformats.org/package/2006/relationships"><Relationship Id="rId2" Type="http://schemas.openxmlformats.org/officeDocument/2006/relationships/image" Target="../media/image66.wmf"/><Relationship Id="rId1" Type="http://schemas.openxmlformats.org/officeDocument/2006/relationships/image" Target="../media/image65.wmf"/></Relationships>
</file>

<file path=ppt/drawings/_rels/vmlDrawing26.vml.rels><?xml version="1.0" encoding="UTF-8" standalone="yes"?>
<Relationships xmlns="http://schemas.openxmlformats.org/package/2006/relationships"><Relationship Id="rId2" Type="http://schemas.openxmlformats.org/officeDocument/2006/relationships/image" Target="../media/image68.wmf"/><Relationship Id="rId1" Type="http://schemas.openxmlformats.org/officeDocument/2006/relationships/image" Target="../media/image51.wmf"/></Relationships>
</file>

<file path=ppt/drawings/_rels/vmlDrawing27.vml.rels><?xml version="1.0" encoding="UTF-8" standalone="yes"?>
<Relationships xmlns="http://schemas.openxmlformats.org/package/2006/relationships"><Relationship Id="rId2" Type="http://schemas.openxmlformats.org/officeDocument/2006/relationships/image" Target="../media/image69.wmf"/><Relationship Id="rId1" Type="http://schemas.openxmlformats.org/officeDocument/2006/relationships/image" Target="../media/image51.wmf"/></Relationships>
</file>

<file path=ppt/drawings/_rels/vmlDrawing28.vml.rels><?xml version="1.0" encoding="UTF-8" standalone="yes"?>
<Relationships xmlns="http://schemas.openxmlformats.org/package/2006/relationships"><Relationship Id="rId2" Type="http://schemas.openxmlformats.org/officeDocument/2006/relationships/image" Target="../media/image70.wmf"/><Relationship Id="rId1" Type="http://schemas.openxmlformats.org/officeDocument/2006/relationships/image" Target="../media/image51.wmf"/></Relationships>
</file>

<file path=ppt/drawings/_rels/vmlDrawing29.vml.rels><?xml version="1.0" encoding="UTF-8" standalone="yes"?>
<Relationships xmlns="http://schemas.openxmlformats.org/package/2006/relationships"><Relationship Id="rId2" Type="http://schemas.openxmlformats.org/officeDocument/2006/relationships/image" Target="../media/image71.wmf"/><Relationship Id="rId1" Type="http://schemas.openxmlformats.org/officeDocument/2006/relationships/image" Target="../media/image51.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drawings/_rels/vmlDrawing30.vml.rels><?xml version="1.0" encoding="UTF-8" standalone="yes"?>
<Relationships xmlns="http://schemas.openxmlformats.org/package/2006/relationships"><Relationship Id="rId3" Type="http://schemas.openxmlformats.org/officeDocument/2006/relationships/image" Target="../media/image73.wmf"/><Relationship Id="rId2" Type="http://schemas.openxmlformats.org/officeDocument/2006/relationships/image" Target="../media/image72.wmf"/><Relationship Id="rId1" Type="http://schemas.openxmlformats.org/officeDocument/2006/relationships/image" Target="../media/image51.wmf"/><Relationship Id="rId5" Type="http://schemas.openxmlformats.org/officeDocument/2006/relationships/image" Target="../media/image75.wmf"/><Relationship Id="rId4" Type="http://schemas.openxmlformats.org/officeDocument/2006/relationships/image" Target="../media/image74.wmf"/></Relationships>
</file>

<file path=ppt/drawings/_rels/vmlDrawing31.vml.rels><?xml version="1.0" encoding="UTF-8" standalone="yes"?>
<Relationships xmlns="http://schemas.openxmlformats.org/package/2006/relationships"><Relationship Id="rId3" Type="http://schemas.openxmlformats.org/officeDocument/2006/relationships/image" Target="../media/image76.wmf"/><Relationship Id="rId2" Type="http://schemas.openxmlformats.org/officeDocument/2006/relationships/image" Target="../media/image72.wmf"/><Relationship Id="rId1" Type="http://schemas.openxmlformats.org/officeDocument/2006/relationships/image" Target="../media/image51.wmf"/><Relationship Id="rId5" Type="http://schemas.openxmlformats.org/officeDocument/2006/relationships/image" Target="../media/image78.wmf"/><Relationship Id="rId4" Type="http://schemas.openxmlformats.org/officeDocument/2006/relationships/image" Target="../media/image77.wmf"/></Relationships>
</file>

<file path=ppt/drawings/_rels/vmlDrawing32.vml.rels><?xml version="1.0" encoding="UTF-8" standalone="yes"?>
<Relationships xmlns="http://schemas.openxmlformats.org/package/2006/relationships"><Relationship Id="rId3" Type="http://schemas.openxmlformats.org/officeDocument/2006/relationships/image" Target="../media/image80.wmf"/><Relationship Id="rId2" Type="http://schemas.openxmlformats.org/officeDocument/2006/relationships/image" Target="../media/image79.wmf"/><Relationship Id="rId1" Type="http://schemas.openxmlformats.org/officeDocument/2006/relationships/image" Target="../media/image51.wmf"/><Relationship Id="rId5" Type="http://schemas.openxmlformats.org/officeDocument/2006/relationships/image" Target="../media/image82.wmf"/><Relationship Id="rId4" Type="http://schemas.openxmlformats.org/officeDocument/2006/relationships/image" Target="../media/image81.wmf"/></Relationships>
</file>

<file path=ppt/drawings/_rels/vmlDrawing33.vml.rels><?xml version="1.0" encoding="UTF-8" standalone="yes"?>
<Relationships xmlns="http://schemas.openxmlformats.org/package/2006/relationships"><Relationship Id="rId2" Type="http://schemas.openxmlformats.org/officeDocument/2006/relationships/image" Target="../media/image84.wmf"/><Relationship Id="rId1" Type="http://schemas.openxmlformats.org/officeDocument/2006/relationships/image" Target="../media/image83.wmf"/></Relationships>
</file>

<file path=ppt/drawings/_rels/vmlDrawing34.vml.rels><?xml version="1.0" encoding="UTF-8" standalone="yes"?>
<Relationships xmlns="http://schemas.openxmlformats.org/package/2006/relationships"><Relationship Id="rId2" Type="http://schemas.openxmlformats.org/officeDocument/2006/relationships/image" Target="../media/image85.wmf"/><Relationship Id="rId1" Type="http://schemas.openxmlformats.org/officeDocument/2006/relationships/image" Target="../media/image51.wmf"/></Relationships>
</file>

<file path=ppt/drawings/_rels/vmlDrawing35.vml.rels><?xml version="1.0" encoding="UTF-8" standalone="yes"?>
<Relationships xmlns="http://schemas.openxmlformats.org/package/2006/relationships"><Relationship Id="rId2" Type="http://schemas.openxmlformats.org/officeDocument/2006/relationships/image" Target="../media/image86.wmf"/><Relationship Id="rId1" Type="http://schemas.openxmlformats.org/officeDocument/2006/relationships/image" Target="../media/image51.wmf"/></Relationships>
</file>

<file path=ppt/drawings/_rels/vmlDrawing36.vml.rels><?xml version="1.0" encoding="UTF-8" standalone="yes"?>
<Relationships xmlns="http://schemas.openxmlformats.org/package/2006/relationships"><Relationship Id="rId2" Type="http://schemas.openxmlformats.org/officeDocument/2006/relationships/image" Target="../media/image87.wmf"/><Relationship Id="rId1" Type="http://schemas.openxmlformats.org/officeDocument/2006/relationships/image" Target="../media/image51.wmf"/></Relationships>
</file>

<file path=ppt/drawings/_rels/vmlDrawing37.vml.rels><?xml version="1.0" encoding="UTF-8" standalone="yes"?>
<Relationships xmlns="http://schemas.openxmlformats.org/package/2006/relationships"><Relationship Id="rId3" Type="http://schemas.openxmlformats.org/officeDocument/2006/relationships/image" Target="../media/image89.wmf"/><Relationship Id="rId2" Type="http://schemas.openxmlformats.org/officeDocument/2006/relationships/image" Target="../media/image88.wmf"/><Relationship Id="rId1" Type="http://schemas.openxmlformats.org/officeDocument/2006/relationships/image" Target="../media/image51.wmf"/><Relationship Id="rId5" Type="http://schemas.openxmlformats.org/officeDocument/2006/relationships/image" Target="../media/image91.wmf"/><Relationship Id="rId4" Type="http://schemas.openxmlformats.org/officeDocument/2006/relationships/image" Target="../media/image90.wmf"/></Relationships>
</file>

<file path=ppt/drawings/_rels/vmlDrawing38.vml.rels><?xml version="1.0" encoding="UTF-8" standalone="yes"?>
<Relationships xmlns="http://schemas.openxmlformats.org/package/2006/relationships"><Relationship Id="rId3" Type="http://schemas.openxmlformats.org/officeDocument/2006/relationships/image" Target="../media/image93.wmf"/><Relationship Id="rId2" Type="http://schemas.openxmlformats.org/officeDocument/2006/relationships/image" Target="../media/image92.wmf"/><Relationship Id="rId1" Type="http://schemas.openxmlformats.org/officeDocument/2006/relationships/image" Target="../media/image51.wmf"/><Relationship Id="rId4" Type="http://schemas.openxmlformats.org/officeDocument/2006/relationships/image" Target="../media/image94.wmf"/></Relationships>
</file>

<file path=ppt/drawings/_rels/vmlDrawing39.vml.rels><?xml version="1.0" encoding="UTF-8" standalone="yes"?>
<Relationships xmlns="http://schemas.openxmlformats.org/package/2006/relationships"><Relationship Id="rId3" Type="http://schemas.openxmlformats.org/officeDocument/2006/relationships/image" Target="../media/image96.wmf"/><Relationship Id="rId2" Type="http://schemas.openxmlformats.org/officeDocument/2006/relationships/image" Target="../media/image95.wmf"/><Relationship Id="rId1" Type="http://schemas.openxmlformats.org/officeDocument/2006/relationships/image" Target="../media/image51.wmf"/><Relationship Id="rId4" Type="http://schemas.openxmlformats.org/officeDocument/2006/relationships/image" Target="../media/image9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s>
</file>

<file path=ppt/drawings/_rels/vmlDrawing40.vml.rels><?xml version="1.0" encoding="UTF-8" standalone="yes"?>
<Relationships xmlns="http://schemas.openxmlformats.org/package/2006/relationships"><Relationship Id="rId3" Type="http://schemas.openxmlformats.org/officeDocument/2006/relationships/image" Target="../media/image99.wmf"/><Relationship Id="rId2" Type="http://schemas.openxmlformats.org/officeDocument/2006/relationships/image" Target="../media/image98.wmf"/><Relationship Id="rId1" Type="http://schemas.openxmlformats.org/officeDocument/2006/relationships/image" Target="../media/image51.wmf"/><Relationship Id="rId4" Type="http://schemas.openxmlformats.org/officeDocument/2006/relationships/image" Target="../media/image100.wmf"/></Relationships>
</file>

<file path=ppt/drawings/_rels/vmlDrawing41.vml.rels><?xml version="1.0" encoding="UTF-8" standalone="yes"?>
<Relationships xmlns="http://schemas.openxmlformats.org/package/2006/relationships"><Relationship Id="rId3" Type="http://schemas.openxmlformats.org/officeDocument/2006/relationships/image" Target="../media/image102.wmf"/><Relationship Id="rId2" Type="http://schemas.openxmlformats.org/officeDocument/2006/relationships/image" Target="../media/image101.wmf"/><Relationship Id="rId1" Type="http://schemas.openxmlformats.org/officeDocument/2006/relationships/image" Target="../media/image51.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image" Target="../media/image24.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2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8D7B590E-7067-494E-9C9E-F4CE7775585E}" type="datetimeFigureOut">
              <a:rPr lang="cs-CZ"/>
              <a:pPr>
                <a:defRPr/>
              </a:pPr>
              <a:t>10.6.2013</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noProof="0" smtClean="0"/>
              <a:t>Kliknutím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endParaRPr lang="cs-CZ" noProof="0"/>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984A82A1-FDE6-4EED-8204-D1057E1644C6}" type="slidenum">
              <a:rPr lang="cs-CZ"/>
              <a:pPr>
                <a:defRPr/>
              </a:pPr>
              <a:t>‹#›</a:t>
            </a:fld>
            <a:endParaRPr lang="cs-CZ"/>
          </a:p>
        </p:txBody>
      </p:sp>
    </p:spTree>
    <p:extLst>
      <p:ext uri="{BB962C8B-B14F-4D97-AF65-F5344CB8AC3E}">
        <p14:creationId xmlns:p14="http://schemas.microsoft.com/office/powerpoint/2010/main" val="9824953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Rot="1" noChangeAspect="1" noTextEdit="1"/>
          </p:cNvSpPr>
          <p:nvPr>
            <p:ph type="sldImg"/>
          </p:nvPr>
        </p:nvSpPr>
        <p:spPr bwMode="auto">
          <a:noFill/>
          <a:ln>
            <a:solidFill>
              <a:srgbClr val="000000"/>
            </a:solidFill>
            <a:miter lim="800000"/>
            <a:headEnd/>
            <a:tailEnd/>
          </a:ln>
        </p:spPr>
      </p:sp>
      <p:sp>
        <p:nvSpPr>
          <p:cNvPr id="121859"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Zástupný symbol pro obrázek snímku 1"/>
          <p:cNvSpPr>
            <a:spLocks noGrp="1" noRot="1" noChangeAspect="1"/>
          </p:cNvSpPr>
          <p:nvPr>
            <p:ph type="sldImg"/>
          </p:nvPr>
        </p:nvSpPr>
        <p:spPr bwMode="auto">
          <a:noFill/>
          <a:ln>
            <a:solidFill>
              <a:srgbClr val="000000"/>
            </a:solidFill>
            <a:miter lim="800000"/>
            <a:headEnd/>
            <a:tailEnd/>
          </a:ln>
        </p:spPr>
      </p:sp>
      <p:sp>
        <p:nvSpPr>
          <p:cNvPr id="74754"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marL="171450" lvl="0" indent="-171450">
              <a:buFontTx/>
              <a:buChar char="-"/>
            </a:pPr>
            <a:r>
              <a:rPr lang="en-US" sz="1200" kern="1200" dirty="0" smtClean="0">
                <a:solidFill>
                  <a:schemeClr val="tx1"/>
                </a:solidFill>
                <a:effectLst/>
                <a:latin typeface="+mn-lt"/>
                <a:ea typeface="+mn-ea"/>
                <a:cs typeface="+mn-cs"/>
              </a:rPr>
              <a:t>The section </a:t>
            </a:r>
            <a:r>
              <a:rPr lang="el-GR" sz="1200" i="1" kern="1200" dirty="0" smtClean="0">
                <a:solidFill>
                  <a:schemeClr val="tx1"/>
                </a:solidFill>
                <a:effectLst/>
                <a:latin typeface="+mn-lt"/>
                <a:ea typeface="+mn-ea"/>
                <a:cs typeface="+mn-cs"/>
              </a:rPr>
              <a:t>γ </a:t>
            </a:r>
            <a:r>
              <a:rPr lang="en-US" sz="1200" kern="1200" dirty="0" smtClean="0">
                <a:solidFill>
                  <a:schemeClr val="tx1"/>
                </a:solidFill>
                <a:effectLst/>
                <a:latin typeface="+mn-lt"/>
                <a:ea typeface="+mn-ea"/>
                <a:cs typeface="+mn-cs"/>
              </a:rPr>
              <a:t>is a stationary point of the variational functional </a:t>
            </a:r>
            <a:r>
              <a:rPr lang="en-US" sz="1200" i="1" kern="1200" dirty="0" smtClean="0">
                <a:solidFill>
                  <a:schemeClr val="tx1"/>
                </a:solidFill>
                <a:effectLst/>
                <a:latin typeface="+mn-lt"/>
                <a:ea typeface="+mn-ea"/>
                <a:cs typeface="+mn-cs"/>
              </a:rPr>
              <a:t>S</a:t>
            </a:r>
            <a:r>
              <a:rPr lang="en-US" sz="1200" kern="1200" dirty="0" smtClean="0">
                <a:solidFill>
                  <a:schemeClr val="tx1"/>
                </a:solidFill>
                <a:effectLst/>
                <a:latin typeface="+mn-lt"/>
                <a:ea typeface="+mn-ea"/>
                <a:cs typeface="+mn-cs"/>
              </a:rPr>
              <a:t> if the corresponding variational derivative is zero for every deformation, i.e. for every </a:t>
            </a:r>
            <a:r>
              <a:rPr lang="en-US" sz="1200" i="1" kern="1200" dirty="0" smtClean="0">
                <a:solidFill>
                  <a:schemeClr val="tx1"/>
                </a:solidFill>
                <a:effectLst/>
                <a:latin typeface="+mn-lt"/>
                <a:ea typeface="+mn-ea"/>
                <a:cs typeface="+mn-cs"/>
              </a:rPr>
              <a:t>π</a:t>
            </a:r>
            <a:r>
              <a:rPr lang="en-US" sz="1200" kern="1200" dirty="0" smtClean="0">
                <a:solidFill>
                  <a:schemeClr val="tx1"/>
                </a:solidFill>
                <a:effectLst/>
                <a:latin typeface="+mn-lt"/>
                <a:ea typeface="+mn-ea"/>
                <a:cs typeface="+mn-cs"/>
              </a:rPr>
              <a:t>-projectable vector field </a:t>
            </a:r>
            <a:r>
              <a:rPr lang="en-US" sz="1200" i="1" kern="1200" dirty="0" smtClean="0">
                <a:solidFill>
                  <a:schemeClr val="tx1"/>
                </a:solidFill>
                <a:effectLst/>
                <a:latin typeface="+mn-lt"/>
                <a:ea typeface="+mn-ea"/>
                <a:cs typeface="+mn-cs"/>
              </a:rPr>
              <a:t>ξ</a:t>
            </a:r>
            <a:r>
              <a:rPr lang="en-US" sz="1200" kern="1200" dirty="0" smtClean="0">
                <a:solidFill>
                  <a:schemeClr val="tx1"/>
                </a:solidFill>
                <a:effectLst/>
                <a:latin typeface="+mn-lt"/>
                <a:ea typeface="+mn-ea"/>
                <a:cs typeface="+mn-cs"/>
              </a:rPr>
              <a:t>. (Or equivalently – for every vertical vector field </a:t>
            </a:r>
            <a:r>
              <a:rPr lang="en-US" sz="1200" i="1" kern="1200" dirty="0" smtClean="0">
                <a:solidFill>
                  <a:schemeClr val="tx1"/>
                </a:solidFill>
                <a:effectLst/>
                <a:latin typeface="+mn-lt"/>
                <a:ea typeface="+mn-ea"/>
                <a:cs typeface="+mn-cs"/>
              </a:rPr>
              <a:t>ξ</a:t>
            </a:r>
            <a:r>
              <a:rPr lang="en-US" sz="1200" kern="1200" dirty="0" smtClean="0">
                <a:solidFill>
                  <a:schemeClr val="tx1"/>
                </a:solidFill>
                <a:effectLst/>
                <a:latin typeface="+mn-lt"/>
                <a:ea typeface="+mn-ea"/>
                <a:cs typeface="+mn-cs"/>
              </a:rPr>
              <a:t>.)</a:t>
            </a:r>
            <a:endParaRPr lang="cs-CZ" sz="1200" kern="1200" dirty="0" smtClean="0">
              <a:solidFill>
                <a:schemeClr val="tx1"/>
              </a:solidFill>
              <a:effectLst/>
              <a:latin typeface="+mn-lt"/>
              <a:ea typeface="+mn-ea"/>
              <a:cs typeface="+mn-cs"/>
            </a:endParaRPr>
          </a:p>
          <a:p>
            <a:pPr marL="171450" lvl="0" indent="-171450">
              <a:buFontTx/>
              <a:buChar char="-"/>
            </a:pPr>
            <a:r>
              <a:rPr lang="en-US" sz="1200" kern="1200" dirty="0" smtClean="0">
                <a:solidFill>
                  <a:schemeClr val="tx1"/>
                </a:solidFill>
                <a:effectLst/>
                <a:latin typeface="+mn-lt"/>
                <a:ea typeface="+mn-ea"/>
                <a:cs typeface="+mn-cs"/>
              </a:rPr>
              <a:t>We have the following geometrical expression for equations of motion:  for every </a:t>
            </a:r>
            <a:r>
              <a:rPr lang="en-US" sz="1200" i="1" kern="1200" dirty="0" smtClean="0">
                <a:solidFill>
                  <a:schemeClr val="tx1"/>
                </a:solidFill>
                <a:effectLst/>
                <a:latin typeface="+mn-lt"/>
                <a:ea typeface="+mn-ea"/>
                <a:cs typeface="+mn-cs"/>
              </a:rPr>
              <a:t>π</a:t>
            </a:r>
            <a:r>
              <a:rPr lang="en-US" sz="1200" kern="1200" dirty="0" smtClean="0">
                <a:solidFill>
                  <a:schemeClr val="tx1"/>
                </a:solidFill>
                <a:effectLst/>
                <a:latin typeface="+mn-lt"/>
                <a:ea typeface="+mn-ea"/>
                <a:cs typeface="+mn-cs"/>
              </a:rPr>
              <a:t>-projectable vector field </a:t>
            </a:r>
            <a:r>
              <a:rPr lang="en-US" sz="1200" i="1" kern="1200" dirty="0" smtClean="0">
                <a:solidFill>
                  <a:schemeClr val="tx1"/>
                </a:solidFill>
                <a:effectLst/>
                <a:latin typeface="+mn-lt"/>
                <a:ea typeface="+mn-ea"/>
                <a:cs typeface="+mn-cs"/>
              </a:rPr>
              <a:t>ξ</a:t>
            </a:r>
            <a:r>
              <a:rPr lang="en-US" sz="1200" kern="1200" dirty="0" smtClean="0">
                <a:solidFill>
                  <a:schemeClr val="tx1"/>
                </a:solidFill>
                <a:effectLst/>
                <a:latin typeface="+mn-lt"/>
                <a:ea typeface="+mn-ea"/>
                <a:cs typeface="+mn-cs"/>
              </a:rPr>
              <a:t>. </a:t>
            </a:r>
            <a:endParaRPr lang="cs-CZ" sz="1200" kern="1200" dirty="0" smtClean="0">
              <a:solidFill>
                <a:schemeClr val="tx1"/>
              </a:solidFill>
              <a:effectLst/>
              <a:latin typeface="+mn-lt"/>
              <a:ea typeface="+mn-ea"/>
              <a:cs typeface="+mn-cs"/>
            </a:endParaRPr>
          </a:p>
          <a:p>
            <a:pPr marL="171450" lvl="0" indent="-171450">
              <a:buFontTx/>
              <a:buChar char="-"/>
            </a:pPr>
            <a:r>
              <a:rPr lang="en-US" sz="1200" kern="1200" dirty="0" smtClean="0">
                <a:solidFill>
                  <a:schemeClr val="tx1"/>
                </a:solidFill>
                <a:effectLst/>
                <a:latin typeface="+mn-lt"/>
                <a:ea typeface="+mn-ea"/>
                <a:cs typeface="+mn-cs"/>
              </a:rPr>
              <a:t>We define the well-known </a:t>
            </a:r>
            <a:r>
              <a:rPr lang="en-US" sz="1200" i="1" kern="1200" dirty="0" smtClean="0">
                <a:solidFill>
                  <a:schemeClr val="tx1"/>
                </a:solidFill>
                <a:effectLst/>
                <a:latin typeface="+mn-lt"/>
                <a:ea typeface="+mn-ea"/>
                <a:cs typeface="+mn-cs"/>
              </a:rPr>
              <a:t>Euler-Lagrange form </a:t>
            </a:r>
            <a:r>
              <a:rPr lang="cs-CZ" sz="1200" i="1" kern="1200" dirty="0" smtClean="0">
                <a:solidFill>
                  <a:schemeClr val="tx1"/>
                </a:solidFill>
                <a:effectLst/>
                <a:latin typeface="+mn-lt"/>
                <a:ea typeface="+mn-ea"/>
                <a:cs typeface="+mn-cs"/>
              </a:rPr>
              <a:t>.</a:t>
            </a:r>
            <a:endParaRPr lang="cs-CZ" sz="1100" i="0" kern="1200" dirty="0" smtClean="0">
              <a:solidFill>
                <a:schemeClr val="tx1"/>
              </a:solidFill>
              <a:effectLst/>
              <a:latin typeface="+mn-lt"/>
              <a:ea typeface="+mn-ea"/>
              <a:cs typeface="+mn-cs"/>
            </a:endParaRPr>
          </a:p>
          <a:p>
            <a:pPr marL="171450" lvl="0" indent="-171450">
              <a:buFontTx/>
              <a:buChar char="-"/>
            </a:pPr>
            <a:r>
              <a:rPr lang="en-US" sz="1200" kern="1200" dirty="0" smtClean="0">
                <a:solidFill>
                  <a:schemeClr val="tx1"/>
                </a:solidFill>
                <a:effectLst/>
                <a:latin typeface="+mn-lt"/>
                <a:ea typeface="+mn-ea"/>
                <a:cs typeface="+mn-cs"/>
              </a:rPr>
              <a:t>And here is its well-known chart expression.</a:t>
            </a:r>
            <a:endParaRPr lang="cs-CZ" sz="1200" kern="1200" dirty="0" smtClean="0">
              <a:solidFill>
                <a:schemeClr val="tx1"/>
              </a:solidFill>
              <a:effectLst/>
              <a:latin typeface="+mn-lt"/>
              <a:ea typeface="+mn-ea"/>
              <a:cs typeface="+mn-cs"/>
            </a:endParaRPr>
          </a:p>
          <a:p>
            <a:endParaRPr lang="cs-CZ" dirty="0" smtClean="0"/>
          </a:p>
        </p:txBody>
      </p:sp>
      <p:sp>
        <p:nvSpPr>
          <p:cNvPr id="53251"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048247F-7E72-4BFF-8B70-BB94212068D4}" type="slidenum">
              <a:rPr lang="cs-CZ"/>
              <a:pPr fontAlgn="base">
                <a:spcBef>
                  <a:spcPct val="0"/>
                </a:spcBef>
                <a:spcAft>
                  <a:spcPct val="0"/>
                </a:spcAft>
                <a:defRPr/>
              </a:pPr>
              <a:t>10</a:t>
            </a:fld>
            <a:endParaRPr 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Zástupný symbol pro obrázek snímku 1"/>
          <p:cNvSpPr>
            <a:spLocks noGrp="1" noRot="1" noChangeAspect="1"/>
          </p:cNvSpPr>
          <p:nvPr>
            <p:ph type="sldImg"/>
          </p:nvPr>
        </p:nvSpPr>
        <p:spPr bwMode="auto">
          <a:noFill/>
          <a:ln>
            <a:solidFill>
              <a:srgbClr val="000000"/>
            </a:solidFill>
            <a:miter lim="800000"/>
            <a:headEnd/>
            <a:tailEnd/>
          </a:ln>
        </p:spPr>
      </p:sp>
      <p:sp>
        <p:nvSpPr>
          <p:cNvPr id="37890" name="Zástupný symbol pro poznámky 2"/>
          <p:cNvSpPr>
            <a:spLocks noGrp="1"/>
          </p:cNvSpPr>
          <p:nvPr>
            <p:ph type="body" idx="1"/>
          </p:nvPr>
        </p:nvSpPr>
        <p:spPr bwMode="auto">
          <a:noFill/>
        </p:spPr>
        <p:txBody>
          <a:bodyPr wrap="square" numCol="1" anchor="t" anchorCtr="0" compatLnSpc="1">
            <a:prstTxWarp prst="textNoShape">
              <a:avLst/>
            </a:prstTxWarp>
          </a:bodyPr>
          <a:lstStyle/>
          <a:p>
            <a:r>
              <a:rPr lang="en-US" dirty="0" smtClean="0"/>
              <a:t>Now, let us formulate the </a:t>
            </a:r>
            <a:r>
              <a:rPr lang="cs-CZ" dirty="0" smtClean="0"/>
              <a:t>well-known (unconstrained) </a:t>
            </a:r>
            <a:r>
              <a:rPr lang="en-US" dirty="0" smtClean="0"/>
              <a:t>inverse problem:  </a:t>
            </a:r>
            <a:endParaRPr lang="cs-CZ" dirty="0" smtClean="0"/>
          </a:p>
          <a:p>
            <a:r>
              <a:rPr lang="cs-CZ" dirty="0" smtClean="0"/>
              <a:t>- </a:t>
            </a:r>
            <a:r>
              <a:rPr lang="en-US" dirty="0" smtClean="0"/>
              <a:t>We have equations of motion of a mechanical system. The question is, if these equations are </a:t>
            </a:r>
            <a:r>
              <a:rPr lang="en-US" i="1" dirty="0" smtClean="0"/>
              <a:t>variational</a:t>
            </a:r>
            <a:r>
              <a:rPr lang="en-US" dirty="0" smtClean="0"/>
              <a:t>, i.e. if they arise from a Lagrangian.</a:t>
            </a:r>
            <a:endParaRPr lang="cs-CZ" dirty="0" smtClean="0"/>
          </a:p>
          <a:p>
            <a:r>
              <a:rPr lang="cs-CZ" dirty="0" smtClean="0"/>
              <a:t>- </a:t>
            </a:r>
            <a:r>
              <a:rPr lang="en-US" dirty="0" smtClean="0"/>
              <a:t>These equations define the so called </a:t>
            </a:r>
            <a:r>
              <a:rPr lang="en-US" i="1" dirty="0" smtClean="0"/>
              <a:t>dynamical form</a:t>
            </a:r>
            <a:r>
              <a:rPr lang="en-US" dirty="0" smtClean="0"/>
              <a:t> on the second prolongation of </a:t>
            </a:r>
            <a:r>
              <a:rPr lang="en-US" i="1" dirty="0" smtClean="0"/>
              <a:t>Y</a:t>
            </a:r>
            <a:r>
              <a:rPr lang="en-US" dirty="0" smtClean="0"/>
              <a:t>. This is the </a:t>
            </a:r>
            <a:r>
              <a:rPr lang="el-GR" i="1" dirty="0" smtClean="0"/>
              <a:t>π</a:t>
            </a:r>
            <a:r>
              <a:rPr lang="en-US" baseline="-25000" dirty="0" smtClean="0"/>
              <a:t>(2,0)</a:t>
            </a:r>
            <a:r>
              <a:rPr lang="en-US" dirty="0" smtClean="0"/>
              <a:t>-horizontal form affine in second derivatives. </a:t>
            </a:r>
            <a:endParaRPr lang="cs-CZ" dirty="0" smtClean="0"/>
          </a:p>
          <a:p>
            <a:r>
              <a:rPr lang="cs-CZ" dirty="0" smtClean="0"/>
              <a:t>- </a:t>
            </a:r>
            <a:r>
              <a:rPr lang="en-US" dirty="0" smtClean="0"/>
              <a:t>There exists a 2-form </a:t>
            </a:r>
            <a:r>
              <a:rPr lang="el-GR" i="1" dirty="0" smtClean="0"/>
              <a:t>α</a:t>
            </a:r>
            <a:r>
              <a:rPr lang="en-US" dirty="0" smtClean="0"/>
              <a:t> on </a:t>
            </a:r>
            <a:r>
              <a:rPr lang="en-US" i="1" dirty="0" smtClean="0"/>
              <a:t>J </a:t>
            </a:r>
            <a:r>
              <a:rPr lang="en-US" baseline="30000" dirty="0" smtClean="0"/>
              <a:t>1</a:t>
            </a:r>
            <a:r>
              <a:rPr lang="en-US" i="1" dirty="0" smtClean="0"/>
              <a:t>Y </a:t>
            </a:r>
            <a:r>
              <a:rPr lang="en-US" dirty="0" smtClean="0"/>
              <a:t>such that its one-contact component is equal to the given dynamical form. Any two forms of the type </a:t>
            </a:r>
            <a:r>
              <a:rPr lang="el-GR" i="1" dirty="0" smtClean="0"/>
              <a:t>α </a:t>
            </a:r>
            <a:r>
              <a:rPr lang="en-US" dirty="0" smtClean="0"/>
              <a:t>differing by a 2-contact 2-form </a:t>
            </a:r>
            <a:r>
              <a:rPr lang="en-US" i="1" dirty="0" smtClean="0"/>
              <a:t>F</a:t>
            </a:r>
            <a:r>
              <a:rPr lang="en-US" dirty="0" smtClean="0"/>
              <a:t> correspond to the same dynamical form. Thus, they can be considered as equivalent. The corresponding equivalence class [</a:t>
            </a:r>
            <a:r>
              <a:rPr lang="el-GR" i="1" dirty="0" smtClean="0"/>
              <a:t>α</a:t>
            </a:r>
            <a:r>
              <a:rPr lang="en-US" dirty="0" smtClean="0"/>
              <a:t>] is called the </a:t>
            </a:r>
            <a:r>
              <a:rPr lang="en-US" i="1" dirty="0" smtClean="0"/>
              <a:t>dynamical system</a:t>
            </a:r>
            <a:r>
              <a:rPr lang="en-US" dirty="0" smtClean="0"/>
              <a:t>. </a:t>
            </a:r>
            <a:endParaRPr lang="cs-CZ" dirty="0" smtClean="0"/>
          </a:p>
          <a:p>
            <a:endParaRPr lang="cs-CZ" dirty="0" smtClean="0"/>
          </a:p>
          <a:p>
            <a:r>
              <a:rPr lang="en-US" dirty="0" smtClean="0"/>
              <a:t>The main theorem concerning the unconstrained inverse problem reads: </a:t>
            </a:r>
            <a:endParaRPr lang="cs-CZ" dirty="0" smtClean="0"/>
          </a:p>
          <a:p>
            <a:r>
              <a:rPr lang="cs-CZ" dirty="0" smtClean="0"/>
              <a:t>- </a:t>
            </a:r>
            <a:r>
              <a:rPr lang="en-US" dirty="0" smtClean="0"/>
              <a:t>A dynamical form </a:t>
            </a:r>
            <a:r>
              <a:rPr lang="en-US" i="1" dirty="0" smtClean="0"/>
              <a:t>E</a:t>
            </a:r>
            <a:r>
              <a:rPr lang="en-US" dirty="0" smtClean="0"/>
              <a:t> is variational, if and only if the associated dynamical system [</a:t>
            </a:r>
            <a:r>
              <a:rPr lang="el-GR" i="1" dirty="0" smtClean="0"/>
              <a:t>α</a:t>
            </a:r>
            <a:r>
              <a:rPr lang="en-US" dirty="0" smtClean="0"/>
              <a:t>] contains a closed representative. Such a representative is unique. </a:t>
            </a:r>
            <a:endParaRPr lang="cs-CZ" dirty="0" smtClean="0"/>
          </a:p>
          <a:p>
            <a:r>
              <a:rPr lang="cs-CZ" dirty="0" smtClean="0"/>
              <a:t>- </a:t>
            </a:r>
            <a:r>
              <a:rPr lang="en-US" dirty="0" smtClean="0"/>
              <a:t>The conditions for zero coefficients of the exterior derivative of </a:t>
            </a:r>
            <a:r>
              <a:rPr lang="el-GR" i="1" dirty="0" smtClean="0"/>
              <a:t>α </a:t>
            </a:r>
            <a:r>
              <a:rPr lang="en-US" dirty="0" smtClean="0"/>
              <a:t>are called the Helmholtz conditions of variationality on coefficients </a:t>
            </a:r>
            <a:r>
              <a:rPr lang="en-US" i="1" dirty="0" smtClean="0"/>
              <a:t>A</a:t>
            </a:r>
            <a:r>
              <a:rPr lang="el-GR" i="1" baseline="-25000" dirty="0" smtClean="0"/>
              <a:t>σ </a:t>
            </a:r>
            <a:r>
              <a:rPr lang="en-US" dirty="0" smtClean="0"/>
              <a:t> and </a:t>
            </a:r>
            <a:r>
              <a:rPr lang="en-US" i="1" dirty="0" smtClean="0"/>
              <a:t>B</a:t>
            </a:r>
            <a:r>
              <a:rPr lang="el-GR" i="1" baseline="-25000" dirty="0" smtClean="0"/>
              <a:t>σν </a:t>
            </a:r>
            <a:r>
              <a:rPr lang="en-US" dirty="0" smtClean="0"/>
              <a:t>.</a:t>
            </a:r>
            <a:endParaRPr lang="cs-CZ" dirty="0" smtClean="0"/>
          </a:p>
          <a:p>
            <a:endParaRPr lang="cs-CZ" dirty="0" smtClean="0"/>
          </a:p>
        </p:txBody>
      </p:sp>
      <p:sp>
        <p:nvSpPr>
          <p:cNvPr id="89091"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DE0A61B-A279-4DA3-B944-01C028F0B2DB}" type="slidenum">
              <a:rPr lang="cs-CZ"/>
              <a:pPr fontAlgn="base">
                <a:spcBef>
                  <a:spcPct val="0"/>
                </a:spcBef>
                <a:spcAft>
                  <a:spcPct val="0"/>
                </a:spcAft>
                <a:defRPr/>
              </a:pPr>
              <a:t>11</a:t>
            </a:fld>
            <a:endParaRPr 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Zástupný symbol pro obrázek snímku 1"/>
          <p:cNvSpPr>
            <a:spLocks noGrp="1" noRot="1" noChangeAspect="1"/>
          </p:cNvSpPr>
          <p:nvPr>
            <p:ph type="sldImg"/>
          </p:nvPr>
        </p:nvSpPr>
        <p:spPr bwMode="auto">
          <a:noFill/>
          <a:ln>
            <a:solidFill>
              <a:srgbClr val="000000"/>
            </a:solidFill>
            <a:miter lim="800000"/>
            <a:headEnd/>
            <a:tailEnd/>
          </a:ln>
        </p:spPr>
      </p:sp>
      <p:sp>
        <p:nvSpPr>
          <p:cNvPr id="40962" name="Zástupný symbol pro poznámky 2"/>
          <p:cNvSpPr>
            <a:spLocks noGrp="1"/>
          </p:cNvSpPr>
          <p:nvPr>
            <p:ph type="body" idx="1"/>
          </p:nvPr>
        </p:nvSpPr>
        <p:spPr bwMode="auto">
          <a:noFill/>
        </p:spPr>
        <p:txBody>
          <a:bodyPr wrap="square" numCol="1" anchor="t" anchorCtr="0" compatLnSpc="1">
            <a:prstTxWarp prst="textNoShape">
              <a:avLst/>
            </a:prstTxWarp>
          </a:bodyPr>
          <a:lstStyle/>
          <a:p>
            <a:r>
              <a:rPr lang="cs-CZ" smtClean="0"/>
              <a:t>- </a:t>
            </a:r>
            <a:r>
              <a:rPr lang="en-US" smtClean="0"/>
              <a:t>The Helmholtz conditions are as follows. </a:t>
            </a:r>
            <a:endParaRPr lang="cs-CZ" smtClean="0"/>
          </a:p>
          <a:p>
            <a:r>
              <a:rPr lang="cs-CZ" smtClean="0"/>
              <a:t>- </a:t>
            </a:r>
            <a:r>
              <a:rPr lang="en-US" smtClean="0"/>
              <a:t>The corresponding Lagrangians differ by a trivial Lagrangian. </a:t>
            </a:r>
            <a:endParaRPr lang="cs-CZ" smtClean="0"/>
          </a:p>
          <a:p>
            <a:r>
              <a:rPr lang="cs-CZ" smtClean="0"/>
              <a:t>- </a:t>
            </a:r>
            <a:r>
              <a:rPr lang="en-US" smtClean="0"/>
              <a:t>One of possible Lagrangians is the Vainberg-Tonti Lagrangian constructed directly from coefficients of the dynamical form.</a:t>
            </a:r>
            <a:endParaRPr lang="cs-CZ" smtClean="0"/>
          </a:p>
          <a:p>
            <a:endParaRPr lang="cs-CZ" smtClean="0"/>
          </a:p>
        </p:txBody>
      </p:sp>
      <p:sp>
        <p:nvSpPr>
          <p:cNvPr id="38915"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5181D3B-5DDD-46B9-9FF7-7B055B2C4F90}" type="slidenum">
              <a:rPr lang="cs-CZ"/>
              <a:pPr fontAlgn="base">
                <a:spcBef>
                  <a:spcPct val="0"/>
                </a:spcBef>
                <a:spcAft>
                  <a:spcPct val="0"/>
                </a:spcAft>
                <a:defRPr/>
              </a:pPr>
              <a:t>12</a:t>
            </a:fld>
            <a:endParaRPr lang="cs-CZ"/>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Zástupný symbol pro obrázek snímku 1"/>
          <p:cNvSpPr>
            <a:spLocks noGrp="1" noRot="1" noChangeAspect="1"/>
          </p:cNvSpPr>
          <p:nvPr>
            <p:ph type="sldImg"/>
          </p:nvPr>
        </p:nvSpPr>
        <p:spPr bwMode="auto">
          <a:noFill/>
          <a:ln>
            <a:solidFill>
              <a:srgbClr val="000000"/>
            </a:solidFill>
            <a:miter lim="800000"/>
            <a:headEnd/>
            <a:tailEnd/>
          </a:ln>
        </p:spPr>
      </p:sp>
      <p:sp>
        <p:nvSpPr>
          <p:cNvPr id="44034" name="Zástupný symbol pro poznámky 2"/>
          <p:cNvSpPr>
            <a:spLocks noGrp="1"/>
          </p:cNvSpPr>
          <p:nvPr>
            <p:ph type="body" idx="1"/>
          </p:nvPr>
        </p:nvSpPr>
        <p:spPr bwMode="auto">
          <a:noFill/>
        </p:spPr>
        <p:txBody>
          <a:bodyPr wrap="square" numCol="1" anchor="t" anchorCtr="0" compatLnSpc="1">
            <a:prstTxWarp prst="textNoShape">
              <a:avLst/>
            </a:prstTxWarp>
          </a:bodyPr>
          <a:lstStyle/>
          <a:p>
            <a:r>
              <a:rPr lang="en-US" smtClean="0"/>
              <a:t>Let us now formulate the nonholonomic constraint problem. </a:t>
            </a:r>
            <a:endParaRPr lang="cs-CZ" smtClean="0"/>
          </a:p>
          <a:p>
            <a:r>
              <a:rPr lang="cs-CZ" smtClean="0"/>
              <a:t>- </a:t>
            </a:r>
            <a:r>
              <a:rPr lang="en-US" smtClean="0"/>
              <a:t>The constraint is given by </a:t>
            </a:r>
            <a:r>
              <a:rPr lang="en-US" i="1" smtClean="0"/>
              <a:t>k</a:t>
            </a:r>
            <a:r>
              <a:rPr lang="en-US" smtClean="0"/>
              <a:t> equations </a:t>
            </a:r>
            <a:r>
              <a:rPr lang="en-US" i="1" smtClean="0"/>
              <a:t>f</a:t>
            </a:r>
            <a:r>
              <a:rPr lang="en-US" smtClean="0"/>
              <a:t> </a:t>
            </a:r>
            <a:r>
              <a:rPr lang="en-US" baseline="30000" smtClean="0"/>
              <a:t>i</a:t>
            </a:r>
            <a:r>
              <a:rPr lang="en-US" smtClean="0"/>
              <a:t> =0, with the formerly mentioned rank condition. Thus the constraint can be written in the explicit form. </a:t>
            </a:r>
            <a:endParaRPr lang="cs-CZ" smtClean="0"/>
          </a:p>
          <a:p>
            <a:r>
              <a:rPr lang="cs-CZ" smtClean="0"/>
              <a:t>- </a:t>
            </a:r>
            <a:r>
              <a:rPr lang="en-US" smtClean="0"/>
              <a:t>These explicit equations define the </a:t>
            </a:r>
            <a:r>
              <a:rPr lang="en-US" i="1" smtClean="0"/>
              <a:t>constraint manifold </a:t>
            </a:r>
            <a:r>
              <a:rPr lang="en-US" smtClean="0"/>
              <a:t>Q which is a submanifold of     </a:t>
            </a:r>
            <a:r>
              <a:rPr lang="en-US" i="1" smtClean="0"/>
              <a:t>J</a:t>
            </a:r>
            <a:r>
              <a:rPr lang="en-US" baseline="30000" smtClean="0"/>
              <a:t> 1</a:t>
            </a:r>
            <a:r>
              <a:rPr lang="en-US" i="1" smtClean="0"/>
              <a:t>Y </a:t>
            </a:r>
            <a:r>
              <a:rPr lang="en-US" smtClean="0"/>
              <a:t>. It has the meaning of the evolution space of a nonholonomic mechanical system.  </a:t>
            </a:r>
            <a:endParaRPr lang="cs-CZ" smtClean="0"/>
          </a:p>
          <a:p>
            <a:r>
              <a:rPr lang="cs-CZ" smtClean="0"/>
              <a:t>- </a:t>
            </a:r>
            <a:r>
              <a:rPr lang="en-US" smtClean="0"/>
              <a:t>On the constraint submanifold there is the </a:t>
            </a:r>
            <a:r>
              <a:rPr lang="en-US" i="1" smtClean="0"/>
              <a:t>canonical</a:t>
            </a:r>
            <a:r>
              <a:rPr lang="en-US" smtClean="0"/>
              <a:t> </a:t>
            </a:r>
            <a:r>
              <a:rPr lang="en-US" i="1" smtClean="0"/>
              <a:t>distribution</a:t>
            </a:r>
            <a:r>
              <a:rPr lang="en-US" smtClean="0"/>
              <a:t> </a:t>
            </a:r>
            <a:r>
              <a:rPr lang="en-US" i="1" smtClean="0"/>
              <a:t>C</a:t>
            </a:r>
            <a:r>
              <a:rPr lang="en-US" smtClean="0"/>
              <a:t>. It is annihilated by 1-forms </a:t>
            </a:r>
            <a:r>
              <a:rPr lang="el-GR" i="1" smtClean="0"/>
              <a:t>φ </a:t>
            </a:r>
            <a:r>
              <a:rPr lang="en-US" i="1" baseline="30000" smtClean="0"/>
              <a:t>i</a:t>
            </a:r>
            <a:r>
              <a:rPr lang="en-US" i="1" smtClean="0"/>
              <a:t> . </a:t>
            </a:r>
            <a:r>
              <a:rPr lang="en-US" smtClean="0"/>
              <a:t>In every point </a:t>
            </a:r>
            <a:r>
              <a:rPr lang="en-US" i="1" smtClean="0"/>
              <a:t>z</a:t>
            </a:r>
            <a:r>
              <a:rPr lang="en-US" smtClean="0"/>
              <a:t> of </a:t>
            </a:r>
            <a:r>
              <a:rPr lang="en-US" i="1" smtClean="0"/>
              <a:t>Q </a:t>
            </a:r>
            <a:r>
              <a:rPr lang="en-US" smtClean="0"/>
              <a:t>these annihilators define the vector subspace of the tangent space of </a:t>
            </a:r>
            <a:r>
              <a:rPr lang="en-US" i="1" smtClean="0"/>
              <a:t>Q</a:t>
            </a:r>
            <a:r>
              <a:rPr lang="en-US" smtClean="0"/>
              <a:t> at this point. Its dimension is 2</a:t>
            </a:r>
            <a:r>
              <a:rPr lang="en-US" i="1" smtClean="0"/>
              <a:t>m </a:t>
            </a:r>
            <a:r>
              <a:rPr lang="en-US" smtClean="0"/>
              <a:t>– 2</a:t>
            </a:r>
            <a:r>
              <a:rPr lang="en-US" i="1" smtClean="0"/>
              <a:t>k </a:t>
            </a:r>
            <a:r>
              <a:rPr lang="en-US" smtClean="0"/>
              <a:t>+1. So, the canonical distribution is a subbundle of the tangent bundle of </a:t>
            </a:r>
            <a:r>
              <a:rPr lang="en-US" i="1" smtClean="0"/>
              <a:t>Q</a:t>
            </a:r>
            <a:r>
              <a:rPr lang="en-US" smtClean="0"/>
              <a:t> and its codimension is </a:t>
            </a:r>
            <a:r>
              <a:rPr lang="en-US" i="1" smtClean="0"/>
              <a:t>k</a:t>
            </a:r>
            <a:r>
              <a:rPr lang="en-US" smtClean="0"/>
              <a:t>. </a:t>
            </a:r>
            <a:endParaRPr lang="cs-CZ" smtClean="0"/>
          </a:p>
          <a:p>
            <a:r>
              <a:rPr lang="en-US" smtClean="0"/>
              <a:t>Let us now explain the usual physical approach to equations of motion:</a:t>
            </a:r>
            <a:endParaRPr lang="cs-CZ" smtClean="0"/>
          </a:p>
          <a:p>
            <a:r>
              <a:rPr lang="cs-CZ" smtClean="0"/>
              <a:t>- </a:t>
            </a:r>
            <a:r>
              <a:rPr lang="en-US" smtClean="0"/>
              <a:t>Let [</a:t>
            </a:r>
            <a:r>
              <a:rPr lang="el-GR" i="1" smtClean="0"/>
              <a:t>α</a:t>
            </a:r>
            <a:r>
              <a:rPr lang="en-US" smtClean="0"/>
              <a:t>] be a mechanical system and </a:t>
            </a:r>
            <a:r>
              <a:rPr lang="cs-CZ" i="1" smtClean="0"/>
              <a:t>Φ</a:t>
            </a:r>
            <a:r>
              <a:rPr lang="en-US" smtClean="0"/>
              <a:t> the dynamical type form corresponding to formerly mentioned Chetaev forces. Then [</a:t>
            </a:r>
            <a:r>
              <a:rPr lang="el-GR" i="1" smtClean="0"/>
              <a:t>α</a:t>
            </a:r>
            <a:r>
              <a:rPr lang="el-GR" i="1" baseline="-25000" smtClean="0"/>
              <a:t>Φ</a:t>
            </a:r>
            <a:r>
              <a:rPr lang="en-US" smtClean="0"/>
              <a:t>] =[</a:t>
            </a:r>
            <a:r>
              <a:rPr lang="el-GR" i="1" smtClean="0"/>
              <a:t>α </a:t>
            </a:r>
            <a:r>
              <a:rPr lang="en-US" smtClean="0"/>
              <a:t>– </a:t>
            </a:r>
            <a:r>
              <a:rPr lang="el-GR" i="1" smtClean="0"/>
              <a:t>Φ</a:t>
            </a:r>
            <a:r>
              <a:rPr lang="en-US" smtClean="0"/>
              <a:t>] is the class of equivalent forms modulo 2-contact 2-forms – it is the analogue of the factorization made for unconstrained systems. This class is called </a:t>
            </a:r>
            <a:r>
              <a:rPr lang="en-US" i="1" smtClean="0"/>
              <a:t>deformed mechanical system</a:t>
            </a:r>
            <a:r>
              <a:rPr lang="en-US" smtClean="0"/>
              <a:t>. </a:t>
            </a:r>
            <a:endParaRPr lang="cs-CZ" smtClean="0"/>
          </a:p>
          <a:p>
            <a:r>
              <a:rPr lang="en-US" smtClean="0"/>
              <a:t>- The corresponding equations of motion are the Chetaev equations mentioned in the introduction. Together with constraint equations, they give the mixed system of </a:t>
            </a:r>
            <a:r>
              <a:rPr lang="en-US" i="1" smtClean="0"/>
              <a:t>m</a:t>
            </a:r>
            <a:r>
              <a:rPr lang="en-US" smtClean="0"/>
              <a:t> + </a:t>
            </a:r>
            <a:r>
              <a:rPr lang="en-US" i="1" smtClean="0"/>
              <a:t>k</a:t>
            </a:r>
            <a:r>
              <a:rPr lang="en-US" smtClean="0"/>
              <a:t> equations for </a:t>
            </a:r>
            <a:r>
              <a:rPr lang="en-US" i="1" smtClean="0"/>
              <a:t>m</a:t>
            </a:r>
            <a:r>
              <a:rPr lang="en-US" smtClean="0"/>
              <a:t> components of the trajectory and </a:t>
            </a:r>
            <a:r>
              <a:rPr lang="en-US" i="1" smtClean="0"/>
              <a:t>k</a:t>
            </a:r>
            <a:r>
              <a:rPr lang="en-US" smtClean="0"/>
              <a:t> Lagrange multipliers.</a:t>
            </a:r>
          </a:p>
          <a:p>
            <a:r>
              <a:rPr lang="en-US" smtClean="0"/>
              <a:t>The geometrical approach is as follows:</a:t>
            </a:r>
            <a:endParaRPr lang="cs-CZ" smtClean="0"/>
          </a:p>
          <a:p>
            <a:r>
              <a:rPr lang="cs-CZ" smtClean="0"/>
              <a:t>- </a:t>
            </a:r>
            <a:r>
              <a:rPr lang="en-US" smtClean="0"/>
              <a:t>The constraint submanifold and the canonical distribution define the </a:t>
            </a:r>
            <a:r>
              <a:rPr lang="en-US" i="1" smtClean="0"/>
              <a:t>constraint structure (Q</a:t>
            </a:r>
            <a:r>
              <a:rPr lang="en-US" smtClean="0"/>
              <a:t>, </a:t>
            </a:r>
            <a:r>
              <a:rPr lang="en-US" i="1" smtClean="0"/>
              <a:t>C)</a:t>
            </a:r>
            <a:r>
              <a:rPr lang="en-US" smtClean="0"/>
              <a:t> that is appropriate for very natural geometrical approach. This approach is also very effective for the practical use. It was suggested by Olga Rossi in 1997. The key idea is that as the evolution space of a mechanical system is a priori considered the constraint manifold </a:t>
            </a:r>
            <a:r>
              <a:rPr lang="en-US" i="1" smtClean="0"/>
              <a:t>Q</a:t>
            </a:r>
            <a:r>
              <a:rPr lang="en-US" smtClean="0"/>
              <a:t> instead of </a:t>
            </a:r>
            <a:r>
              <a:rPr lang="en-US" i="1" smtClean="0"/>
              <a:t>J </a:t>
            </a:r>
            <a:r>
              <a:rPr lang="en-US" baseline="30000" smtClean="0"/>
              <a:t>1</a:t>
            </a:r>
            <a:r>
              <a:rPr lang="en-US" i="1" smtClean="0"/>
              <a:t>Y</a:t>
            </a:r>
            <a:r>
              <a:rPr lang="en-US" b="1" i="1" smtClean="0"/>
              <a:t>.</a:t>
            </a:r>
            <a:endParaRPr lang="cs-CZ" smtClean="0"/>
          </a:p>
          <a:p>
            <a:r>
              <a:rPr lang="cs-CZ" smtClean="0"/>
              <a:t>- </a:t>
            </a:r>
            <a:r>
              <a:rPr lang="en-US" smtClean="0"/>
              <a:t>The </a:t>
            </a:r>
            <a:r>
              <a:rPr lang="en-US" i="1" smtClean="0"/>
              <a:t>constrained mechanical system </a:t>
            </a:r>
            <a:r>
              <a:rPr lang="en-US" smtClean="0"/>
              <a:t>[</a:t>
            </a:r>
            <a:r>
              <a:rPr lang="el-GR" i="1" smtClean="0"/>
              <a:t>α</a:t>
            </a:r>
            <a:r>
              <a:rPr lang="en-US" i="1" baseline="-25000" smtClean="0"/>
              <a:t>Q</a:t>
            </a:r>
            <a:r>
              <a:rPr lang="en-US" smtClean="0"/>
              <a:t>] </a:t>
            </a:r>
            <a:r>
              <a:rPr lang="en-US" i="1" smtClean="0"/>
              <a:t>related to </a:t>
            </a:r>
            <a:r>
              <a:rPr lang="en-US" smtClean="0"/>
              <a:t>[</a:t>
            </a:r>
            <a:r>
              <a:rPr lang="el-GR" i="1" smtClean="0"/>
              <a:t>α</a:t>
            </a:r>
            <a:r>
              <a:rPr lang="en-US" smtClean="0"/>
              <a:t>] is defined as the equivalence class obtained by factorization again with respect to 2-contact 2-forms and moreover with respect to the </a:t>
            </a:r>
            <a:r>
              <a:rPr lang="en-US" i="1" smtClean="0"/>
              <a:t>constraint ideal </a:t>
            </a:r>
            <a:r>
              <a:rPr lang="en-US" smtClean="0"/>
              <a:t>(forms generated by </a:t>
            </a:r>
            <a:r>
              <a:rPr lang="en-US" i="1" smtClean="0"/>
              <a:t>C</a:t>
            </a:r>
            <a:r>
              <a:rPr lang="en-US" i="1" baseline="30000" smtClean="0"/>
              <a:t>0</a:t>
            </a:r>
            <a:r>
              <a:rPr lang="en-US" smtClean="0"/>
              <a:t>).  This “additional” factorization is, briefly speaking, due to the already mentioned fact that the evolution space of the constrained mechanical system is the constraint manifold </a:t>
            </a:r>
            <a:r>
              <a:rPr lang="en-US" i="1" smtClean="0"/>
              <a:t>Q</a:t>
            </a:r>
            <a:r>
              <a:rPr lang="en-US" smtClean="0"/>
              <a:t>, and thus the admissible variations are given by vector fields belonging to the canonical distribution </a:t>
            </a:r>
            <a:r>
              <a:rPr lang="en-US" i="1" smtClean="0"/>
              <a:t>C</a:t>
            </a:r>
            <a:r>
              <a:rPr lang="en-US" smtClean="0"/>
              <a:t> . These vector fields are annihilated by forms generating the constraint ideal. </a:t>
            </a:r>
            <a:r>
              <a:rPr lang="cs-CZ" smtClean="0"/>
              <a:t>- </a:t>
            </a:r>
            <a:r>
              <a:rPr lang="en-US" smtClean="0"/>
              <a:t>This means that forms belonging to the constraint ideal will not contribute to the dynamics of the studied mechanical system.</a:t>
            </a:r>
            <a:endParaRPr lang="cs-CZ" smtClean="0"/>
          </a:p>
          <a:p>
            <a:r>
              <a:rPr lang="cs-CZ" smtClean="0"/>
              <a:t>- </a:t>
            </a:r>
            <a:r>
              <a:rPr lang="en-US" smtClean="0"/>
              <a:t>The geometrical approach leads to </a:t>
            </a:r>
            <a:r>
              <a:rPr lang="en-US" i="1" smtClean="0"/>
              <a:t>reduced equations </a:t>
            </a:r>
            <a:r>
              <a:rPr lang="en-US" smtClean="0"/>
              <a:t>– the system of </a:t>
            </a:r>
            <a:r>
              <a:rPr lang="en-US" i="1" smtClean="0"/>
              <a:t>k</a:t>
            </a:r>
            <a:r>
              <a:rPr lang="en-US" smtClean="0"/>
              <a:t> 1</a:t>
            </a:r>
            <a:r>
              <a:rPr lang="en-US" baseline="30000" smtClean="0"/>
              <a:t>st</a:t>
            </a:r>
            <a:r>
              <a:rPr lang="en-US" smtClean="0"/>
              <a:t> order ODE (constraint) and </a:t>
            </a:r>
            <a:r>
              <a:rPr lang="en-US" i="1" smtClean="0"/>
              <a:t>m</a:t>
            </a:r>
            <a:r>
              <a:rPr lang="en-US" smtClean="0"/>
              <a:t> – </a:t>
            </a:r>
            <a:r>
              <a:rPr lang="en-US" i="1" smtClean="0"/>
              <a:t>k </a:t>
            </a:r>
            <a:r>
              <a:rPr lang="en-US" smtClean="0"/>
              <a:t>second order ODE (reduced equations of motion) for </a:t>
            </a:r>
            <a:r>
              <a:rPr lang="en-US" i="1" smtClean="0"/>
              <a:t>m</a:t>
            </a:r>
            <a:r>
              <a:rPr lang="en-US" smtClean="0"/>
              <a:t> components of the trajectory of the system. </a:t>
            </a:r>
            <a:endParaRPr lang="cs-CZ" smtClean="0"/>
          </a:p>
          <a:p>
            <a:r>
              <a:rPr lang="cs-CZ" smtClean="0"/>
              <a:t>- </a:t>
            </a:r>
            <a:r>
              <a:rPr lang="en-US" smtClean="0"/>
              <a:t>Comparing the geometrical approach with the physical one we can say that the canonical distribution represents a generalization of the D’Alembert principle for arbitrary constraints. Generators of the canonical distribution correspond to virtual displacements appearing in D’Alembert principle.    </a:t>
            </a:r>
            <a:endParaRPr lang="cs-CZ" smtClean="0"/>
          </a:p>
          <a:p>
            <a:pPr eaLnBrk="1" hangingPunct="1">
              <a:spcBef>
                <a:spcPct val="0"/>
              </a:spcBef>
            </a:pPr>
            <a:endParaRPr lang="cs-CZ" i="1" smtClean="0"/>
          </a:p>
        </p:txBody>
      </p:sp>
      <p:sp>
        <p:nvSpPr>
          <p:cNvPr id="41987"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BD454A8-005E-4F72-B907-1B3A3137E1A4}" type="slidenum">
              <a:rPr lang="cs-CZ"/>
              <a:pPr fontAlgn="base">
                <a:spcBef>
                  <a:spcPct val="0"/>
                </a:spcBef>
                <a:spcAft>
                  <a:spcPct val="0"/>
                </a:spcAft>
                <a:defRPr/>
              </a:pPr>
              <a:t>13</a:t>
            </a:fld>
            <a:endParaRPr lang="cs-C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Zástupný symbol pro obrázek snímku 1"/>
          <p:cNvSpPr>
            <a:spLocks noGrp="1" noRot="1" noChangeAspect="1"/>
          </p:cNvSpPr>
          <p:nvPr>
            <p:ph type="sldImg"/>
          </p:nvPr>
        </p:nvSpPr>
        <p:spPr bwMode="auto">
          <a:noFill/>
          <a:ln>
            <a:solidFill>
              <a:srgbClr val="000000"/>
            </a:solidFill>
            <a:miter lim="800000"/>
            <a:headEnd/>
            <a:tailEnd/>
          </a:ln>
        </p:spPr>
      </p:sp>
      <p:sp>
        <p:nvSpPr>
          <p:cNvPr id="47106"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Here we present some relations useful for calculus on </a:t>
            </a:r>
            <a:r>
              <a:rPr lang="en-US" i="1" smtClean="0"/>
              <a:t>Q</a:t>
            </a:r>
            <a:r>
              <a:rPr lang="en-US" smtClean="0"/>
              <a:t>, especially constraint derivative operators.</a:t>
            </a:r>
            <a:endParaRPr lang="cs-CZ" smtClean="0"/>
          </a:p>
          <a:p>
            <a:pPr eaLnBrk="1" hangingPunct="1">
              <a:spcBef>
                <a:spcPct val="0"/>
              </a:spcBef>
            </a:pPr>
            <a:endParaRPr lang="cs-CZ" smtClean="0"/>
          </a:p>
        </p:txBody>
      </p:sp>
      <p:sp>
        <p:nvSpPr>
          <p:cNvPr id="45059"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7081BF8-DF8C-4AE9-81F5-AD1DF13B77E5}" type="slidenum">
              <a:rPr lang="cs-CZ"/>
              <a:pPr fontAlgn="base">
                <a:spcBef>
                  <a:spcPct val="0"/>
                </a:spcBef>
                <a:spcAft>
                  <a:spcPct val="0"/>
                </a:spcAft>
                <a:defRPr/>
              </a:pPr>
              <a:t>14</a:t>
            </a:fld>
            <a:endParaRPr lang="cs-CZ"/>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Zástupný symbol pro obrázek snímku 1"/>
          <p:cNvSpPr>
            <a:spLocks noGrp="1" noRot="1" noChangeAspect="1"/>
          </p:cNvSpPr>
          <p:nvPr>
            <p:ph type="sldImg"/>
          </p:nvPr>
        </p:nvSpPr>
        <p:spPr bwMode="auto">
          <a:noFill/>
          <a:ln>
            <a:solidFill>
              <a:srgbClr val="000000"/>
            </a:solidFill>
            <a:miter lim="800000"/>
            <a:headEnd/>
            <a:tailEnd/>
          </a:ln>
        </p:spPr>
      </p:sp>
      <p:sp>
        <p:nvSpPr>
          <p:cNvPr id="50178"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cs-CZ" dirty="0" smtClean="0"/>
              <a:t>Using</a:t>
            </a:r>
            <a:r>
              <a:rPr lang="en-US" dirty="0" smtClean="0"/>
              <a:t> </a:t>
            </a:r>
            <a:r>
              <a:rPr lang="cs-CZ" dirty="0" smtClean="0"/>
              <a:t>the </a:t>
            </a:r>
            <a:r>
              <a:rPr lang="en-US" dirty="0" smtClean="0"/>
              <a:t>relations </a:t>
            </a:r>
            <a:r>
              <a:rPr lang="cs-CZ" dirty="0" smtClean="0"/>
              <a:t>for constraint derivative</a:t>
            </a:r>
            <a:r>
              <a:rPr lang="cs-CZ" baseline="0" dirty="0" smtClean="0"/>
              <a:t> operators we </a:t>
            </a:r>
            <a:r>
              <a:rPr lang="en-US" dirty="0" smtClean="0"/>
              <a:t>define constraint Euler-Lagrange operators. Note that constraint derivative operators can be formally considered as vector fields generating the canonical distribution. The vector fields belonging to the canonical distribution are called </a:t>
            </a:r>
            <a:r>
              <a:rPr lang="en-US" i="1" dirty="0" smtClean="0"/>
              <a:t>Chetaev vector fields</a:t>
            </a:r>
            <a:r>
              <a:rPr lang="en-US" dirty="0" smtClean="0"/>
              <a:t>. </a:t>
            </a:r>
            <a:endParaRPr lang="cs-CZ" dirty="0" smtClean="0"/>
          </a:p>
          <a:p>
            <a:pPr eaLnBrk="1" hangingPunct="1">
              <a:spcBef>
                <a:spcPct val="0"/>
              </a:spcBef>
            </a:pPr>
            <a:endParaRPr lang="cs-CZ" dirty="0" smtClean="0"/>
          </a:p>
        </p:txBody>
      </p:sp>
      <p:sp>
        <p:nvSpPr>
          <p:cNvPr id="48131"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B88D9F1-1B5B-4D9D-9AB4-7F10504EEC42}" type="slidenum">
              <a:rPr lang="cs-CZ"/>
              <a:pPr fontAlgn="base">
                <a:spcBef>
                  <a:spcPct val="0"/>
                </a:spcBef>
                <a:spcAft>
                  <a:spcPct val="0"/>
                </a:spcAft>
                <a:defRPr/>
              </a:pPr>
              <a:t>15</a:t>
            </a:fld>
            <a:endParaRPr lang="cs-CZ"/>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Zástupný symbol pro obrázek snímku 1"/>
          <p:cNvSpPr>
            <a:spLocks noGrp="1" noRot="1" noChangeAspect="1"/>
          </p:cNvSpPr>
          <p:nvPr>
            <p:ph type="sldImg"/>
          </p:nvPr>
        </p:nvSpPr>
        <p:spPr bwMode="auto">
          <a:noFill/>
          <a:ln>
            <a:solidFill>
              <a:srgbClr val="000000"/>
            </a:solidFill>
            <a:miter lim="800000"/>
            <a:headEnd/>
            <a:tailEnd/>
          </a:ln>
        </p:spPr>
      </p:sp>
      <p:sp>
        <p:nvSpPr>
          <p:cNvPr id="44034"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r>
              <a:rPr lang="cs-CZ" sz="1200" kern="1200" dirty="0" smtClean="0">
                <a:solidFill>
                  <a:schemeClr val="tx1"/>
                </a:solidFill>
                <a:effectLst/>
                <a:latin typeface="+mn-lt"/>
                <a:ea typeface="+mn-ea"/>
                <a:cs typeface="+mn-cs"/>
              </a:rPr>
              <a:t>Let us formulate the constraint dynamics. Let </a:t>
            </a:r>
            <a:r>
              <a:rPr lang="cs-CZ" sz="1200" i="1" kern="1200" dirty="0" smtClean="0">
                <a:solidFill>
                  <a:schemeClr val="tx1"/>
                </a:solidFill>
                <a:effectLst/>
                <a:latin typeface="+mn-lt"/>
                <a:ea typeface="+mn-ea"/>
                <a:cs typeface="+mn-cs"/>
              </a:rPr>
              <a:t>E</a:t>
            </a:r>
            <a:r>
              <a:rPr lang="cs-CZ" sz="1200" kern="1200" dirty="0" smtClean="0">
                <a:solidFill>
                  <a:schemeClr val="tx1"/>
                </a:solidFill>
                <a:effectLst/>
                <a:latin typeface="+mn-lt"/>
                <a:ea typeface="+mn-ea"/>
                <a:cs typeface="+mn-cs"/>
              </a:rPr>
              <a:t> be a dynamical form on </a:t>
            </a:r>
            <a:r>
              <a:rPr lang="cs-CZ" sz="1200" i="1" kern="1200" dirty="0" smtClean="0">
                <a:solidFill>
                  <a:schemeClr val="tx1"/>
                </a:solidFill>
                <a:effectLst/>
                <a:latin typeface="+mn-lt"/>
                <a:ea typeface="+mn-ea"/>
                <a:cs typeface="+mn-cs"/>
              </a:rPr>
              <a:t>J </a:t>
            </a:r>
            <a:r>
              <a:rPr lang="cs-CZ" sz="1200" kern="1200" baseline="30000" dirty="0" smtClean="0">
                <a:solidFill>
                  <a:schemeClr val="tx1"/>
                </a:solidFill>
                <a:effectLst/>
                <a:latin typeface="+mn-lt"/>
                <a:ea typeface="+mn-ea"/>
                <a:cs typeface="+mn-cs"/>
              </a:rPr>
              <a:t>2</a:t>
            </a:r>
            <a:r>
              <a:rPr lang="cs-CZ" sz="1200" i="1" kern="1200" dirty="0" smtClean="0">
                <a:solidFill>
                  <a:schemeClr val="tx1"/>
                </a:solidFill>
                <a:effectLst/>
                <a:latin typeface="+mn-lt"/>
                <a:ea typeface="+mn-ea"/>
                <a:cs typeface="+mn-cs"/>
              </a:rPr>
              <a:t>Y</a:t>
            </a:r>
            <a:r>
              <a:rPr lang="cs-CZ" sz="1200" kern="1200" dirty="0" smtClean="0">
                <a:solidFill>
                  <a:schemeClr val="tx1"/>
                </a:solidFill>
                <a:effectLst/>
                <a:latin typeface="+mn-lt"/>
                <a:ea typeface="+mn-ea"/>
                <a:cs typeface="+mn-cs"/>
              </a:rPr>
              <a:t> and let </a:t>
            </a:r>
            <a:r>
              <a:rPr lang="cs-CZ" sz="1200" i="1" kern="1200" dirty="0" smtClean="0">
                <a:solidFill>
                  <a:schemeClr val="tx1"/>
                </a:solidFill>
                <a:effectLst/>
                <a:latin typeface="+mn-lt"/>
                <a:ea typeface="+mn-ea"/>
                <a:cs typeface="+mn-cs"/>
              </a:rPr>
              <a:t>Q</a:t>
            </a:r>
            <a:r>
              <a:rPr lang="cs-CZ" sz="1200" kern="1200" dirty="0" smtClean="0">
                <a:solidFill>
                  <a:schemeClr val="tx1"/>
                </a:solidFill>
                <a:effectLst/>
                <a:latin typeface="+mn-lt"/>
                <a:ea typeface="+mn-ea"/>
                <a:cs typeface="+mn-cs"/>
              </a:rPr>
              <a:t> be a constraint submanifold of </a:t>
            </a:r>
            <a:r>
              <a:rPr lang="cs-CZ" sz="1200" i="1" kern="1200" dirty="0" smtClean="0">
                <a:solidFill>
                  <a:schemeClr val="tx1"/>
                </a:solidFill>
                <a:effectLst/>
                <a:latin typeface="+mn-lt"/>
                <a:ea typeface="+mn-ea"/>
                <a:cs typeface="+mn-cs"/>
              </a:rPr>
              <a:t>J</a:t>
            </a:r>
            <a:r>
              <a:rPr lang="cs-CZ" sz="1200" kern="1200" baseline="30000" dirty="0" smtClean="0">
                <a:solidFill>
                  <a:schemeClr val="tx1"/>
                </a:solidFill>
                <a:effectLst/>
                <a:latin typeface="+mn-lt"/>
                <a:ea typeface="+mn-ea"/>
                <a:cs typeface="+mn-cs"/>
              </a:rPr>
              <a:t>1</a:t>
            </a:r>
            <a:r>
              <a:rPr lang="cs-CZ" sz="1200" i="1" kern="1200" dirty="0" smtClean="0">
                <a:solidFill>
                  <a:schemeClr val="tx1"/>
                </a:solidFill>
                <a:effectLst/>
                <a:latin typeface="+mn-lt"/>
                <a:ea typeface="+mn-ea"/>
                <a:cs typeface="+mn-cs"/>
              </a:rPr>
              <a:t>Y</a:t>
            </a:r>
            <a:r>
              <a:rPr lang="cs-CZ" sz="1200" kern="1200" dirty="0" smtClean="0">
                <a:solidFill>
                  <a:schemeClr val="tx1"/>
                </a:solidFill>
                <a:effectLst/>
                <a:latin typeface="+mn-lt"/>
                <a:ea typeface="+mn-ea"/>
                <a:cs typeface="+mn-cs"/>
              </a:rPr>
              <a:t>. We define the corresponding </a:t>
            </a:r>
            <a:r>
              <a:rPr lang="cs-CZ" sz="1200" i="1" kern="1200" dirty="0" smtClean="0">
                <a:solidFill>
                  <a:schemeClr val="tx1"/>
                </a:solidFill>
                <a:effectLst/>
                <a:latin typeface="+mn-lt"/>
                <a:ea typeface="+mn-ea"/>
                <a:cs typeface="+mn-cs"/>
              </a:rPr>
              <a:t>constraint dynamical form</a:t>
            </a:r>
            <a:r>
              <a:rPr lang="cs-CZ" sz="1200" kern="1200" dirty="0" smtClean="0">
                <a:solidFill>
                  <a:schemeClr val="tx1"/>
                </a:solidFill>
                <a:effectLst/>
                <a:latin typeface="+mn-lt"/>
                <a:ea typeface="+mn-ea"/>
                <a:cs typeface="+mn-cs"/>
              </a:rPr>
              <a:t> as </a:t>
            </a:r>
            <a:r>
              <a:rPr lang="cs-CZ" sz="1200" i="1" kern="1200" dirty="0" smtClean="0">
                <a:solidFill>
                  <a:schemeClr val="tx1"/>
                </a:solidFill>
                <a:effectLst/>
                <a:latin typeface="+mn-lt"/>
                <a:ea typeface="+mn-ea"/>
                <a:cs typeface="+mn-cs"/>
              </a:rPr>
              <a:t>E </a:t>
            </a:r>
            <a:r>
              <a:rPr lang="cs-CZ" sz="1200" kern="1200" baseline="30000" dirty="0" smtClean="0">
                <a:solidFill>
                  <a:schemeClr val="tx1"/>
                </a:solidFill>
                <a:effectLst/>
                <a:latin typeface="+mn-lt"/>
                <a:ea typeface="+mn-ea"/>
                <a:cs typeface="+mn-cs"/>
              </a:rPr>
              <a:t>c </a:t>
            </a:r>
            <a:r>
              <a:rPr lang="cs-CZ" sz="1200" kern="1200" dirty="0" smtClean="0">
                <a:solidFill>
                  <a:schemeClr val="tx1"/>
                </a:solidFill>
                <a:effectLst/>
                <a:latin typeface="+mn-lt"/>
                <a:ea typeface="+mn-ea"/>
                <a:cs typeface="+mn-cs"/>
              </a:rPr>
              <a:t>=</a:t>
            </a:r>
            <a:r>
              <a:rPr lang="cs-CZ" sz="1200" i="1" kern="1200" dirty="0" smtClean="0">
                <a:solidFill>
                  <a:schemeClr val="tx1"/>
                </a:solidFill>
                <a:effectLst/>
                <a:latin typeface="+mn-lt"/>
                <a:ea typeface="+mn-ea"/>
                <a:cs typeface="+mn-cs"/>
              </a:rPr>
              <a:t> ι</a:t>
            </a:r>
            <a:r>
              <a:rPr lang="en-US" sz="1200" kern="1200" baseline="30000" dirty="0" smtClean="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E</a:t>
            </a:r>
            <a:r>
              <a:rPr lang="en-US" sz="1200" kern="1200" dirty="0" smtClean="0">
                <a:solidFill>
                  <a:schemeClr val="tx1"/>
                </a:solidFill>
                <a:effectLst/>
                <a:latin typeface="+mn-lt"/>
                <a:ea typeface="+mn-ea"/>
                <a:cs typeface="+mn-cs"/>
              </a:rPr>
              <a:t>|</a:t>
            </a:r>
            <a:r>
              <a:rPr lang="cs-CZ" sz="1200" i="1" kern="1200" baseline="-25000" dirty="0" smtClean="0">
                <a:solidFill>
                  <a:schemeClr val="tx1"/>
                </a:solidFill>
                <a:effectLst/>
                <a:latin typeface="+mn-lt"/>
                <a:ea typeface="+mn-ea"/>
                <a:cs typeface="+mn-cs"/>
              </a:rPr>
              <a:t>C </a:t>
            </a:r>
            <a:r>
              <a:rPr lang="cs-CZ" sz="1200" kern="1200" dirty="0" smtClean="0">
                <a:solidFill>
                  <a:schemeClr val="tx1"/>
                </a:solidFill>
                <a:effectLst/>
                <a:latin typeface="+mn-lt"/>
                <a:ea typeface="+mn-ea"/>
                <a:cs typeface="+mn-cs"/>
              </a:rPr>
              <a:t> (i.e. the dynamical form </a:t>
            </a:r>
            <a:r>
              <a:rPr lang="cs-CZ" sz="1200" i="1" kern="1200" dirty="0" smtClean="0">
                <a:solidFill>
                  <a:schemeClr val="tx1"/>
                </a:solidFill>
                <a:effectLst/>
                <a:latin typeface="+mn-lt"/>
                <a:ea typeface="+mn-ea"/>
                <a:cs typeface="+mn-cs"/>
              </a:rPr>
              <a:t>E</a:t>
            </a:r>
            <a:r>
              <a:rPr lang="cs-CZ" sz="1200" kern="1200" dirty="0" smtClean="0">
                <a:solidFill>
                  <a:schemeClr val="tx1"/>
                </a:solidFill>
                <a:effectLst/>
                <a:latin typeface="+mn-lt"/>
                <a:ea typeface="+mn-ea"/>
                <a:cs typeface="+mn-cs"/>
              </a:rPr>
              <a:t> pulled back to the constraint and restricted to the canonical distribution </a:t>
            </a:r>
            <a:r>
              <a:rPr lang="cs-CZ" sz="1200" i="1" kern="1200" dirty="0" smtClean="0">
                <a:solidFill>
                  <a:schemeClr val="tx1"/>
                </a:solidFill>
                <a:effectLst/>
                <a:latin typeface="+mn-lt"/>
                <a:ea typeface="+mn-ea"/>
                <a:cs typeface="+mn-cs"/>
              </a:rPr>
              <a:t>C</a:t>
            </a:r>
            <a:r>
              <a:rPr lang="cs-CZ" sz="1200" kern="1200" dirty="0" smtClean="0">
                <a:solidFill>
                  <a:schemeClr val="tx1"/>
                </a:solidFill>
                <a:effectLst/>
                <a:latin typeface="+mn-lt"/>
                <a:ea typeface="+mn-ea"/>
                <a:cs typeface="+mn-cs"/>
              </a:rPr>
              <a:t>. The coefficients of the constraint dynamical form depend on coefficients of </a:t>
            </a:r>
            <a:r>
              <a:rPr lang="cs-CZ" sz="1200" i="1" kern="1200" dirty="0" smtClean="0">
                <a:solidFill>
                  <a:schemeClr val="tx1"/>
                </a:solidFill>
                <a:effectLst/>
                <a:latin typeface="+mn-lt"/>
                <a:ea typeface="+mn-ea"/>
                <a:cs typeface="+mn-cs"/>
              </a:rPr>
              <a:t>E</a:t>
            </a:r>
            <a:r>
              <a:rPr lang="cs-CZ" sz="1200" kern="1200" dirty="0" smtClean="0">
                <a:solidFill>
                  <a:schemeClr val="tx1"/>
                </a:solidFill>
                <a:effectLst/>
                <a:latin typeface="+mn-lt"/>
                <a:ea typeface="+mn-ea"/>
                <a:cs typeface="+mn-cs"/>
              </a:rPr>
              <a:t> and on the constraint as follows:  </a:t>
            </a:r>
          </a:p>
          <a:p>
            <a:pPr eaLnBrk="1" hangingPunct="1">
              <a:spcBef>
                <a:spcPct val="0"/>
              </a:spcBef>
            </a:pPr>
            <a:endParaRPr lang="cs-CZ" i="1" dirty="0" smtClean="0"/>
          </a:p>
        </p:txBody>
      </p:sp>
      <p:sp>
        <p:nvSpPr>
          <p:cNvPr id="41987"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2BD454A8-005E-4F72-B907-1B3A3137E1A4}" type="slidenum">
              <a:rPr lang="cs-CZ">
                <a:solidFill>
                  <a:prstClr val="black"/>
                </a:solidFill>
              </a:rPr>
              <a:pPr>
                <a:defRPr/>
              </a:pPr>
              <a:t>16</a:t>
            </a:fld>
            <a:endParaRPr lang="cs-CZ">
              <a:solidFill>
                <a:prstClr val="black"/>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Zástupný symbol pro obrázek snímku 1"/>
          <p:cNvSpPr>
            <a:spLocks noGrp="1" noRot="1" noChangeAspect="1"/>
          </p:cNvSpPr>
          <p:nvPr>
            <p:ph type="sldImg"/>
          </p:nvPr>
        </p:nvSpPr>
        <p:spPr bwMode="auto">
          <a:noFill/>
          <a:ln>
            <a:solidFill>
              <a:srgbClr val="000000"/>
            </a:solidFill>
            <a:miter lim="800000"/>
            <a:headEnd/>
            <a:tailEnd/>
          </a:ln>
        </p:spPr>
      </p:sp>
      <p:sp>
        <p:nvSpPr>
          <p:cNvPr id="44034"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We compare the geometrical and the physical approach to the dynamics of nonholonomic systems:</a:t>
            </a:r>
            <a:endParaRPr lang="cs-CZ" sz="1200" kern="1200" dirty="0" smtClean="0">
              <a:solidFill>
                <a:schemeClr val="tx1"/>
              </a:solidFill>
              <a:effectLst/>
              <a:latin typeface="+mn-lt"/>
              <a:ea typeface="+mn-ea"/>
              <a:cs typeface="+mn-cs"/>
            </a:endParaRPr>
          </a:p>
          <a:p>
            <a:endParaRPr lang="cs-CZ"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geometrical approach is the following: </a:t>
            </a:r>
            <a:endParaRPr lang="cs-CZ" sz="1200" kern="1200" dirty="0" smtClean="0">
              <a:solidFill>
                <a:schemeClr val="tx1"/>
              </a:solidFill>
              <a:effectLst/>
              <a:latin typeface="+mn-lt"/>
              <a:ea typeface="+mn-ea"/>
              <a:cs typeface="+mn-cs"/>
            </a:endParaRPr>
          </a:p>
          <a:p>
            <a:pPr marL="171450" lvl="0" indent="-171450">
              <a:buFontTx/>
              <a:buChar char="-"/>
            </a:pPr>
            <a:r>
              <a:rPr lang="cs-CZ" sz="1200" kern="1200" dirty="0" smtClean="0">
                <a:solidFill>
                  <a:schemeClr val="tx1"/>
                </a:solidFill>
                <a:effectLst/>
                <a:latin typeface="+mn-lt"/>
                <a:ea typeface="+mn-ea"/>
                <a:cs typeface="+mn-cs"/>
              </a:rPr>
              <a:t>T</a:t>
            </a:r>
            <a:r>
              <a:rPr lang="en-US" sz="1200" kern="1200" dirty="0" smtClean="0">
                <a:solidFill>
                  <a:schemeClr val="tx1"/>
                </a:solidFill>
                <a:effectLst/>
                <a:latin typeface="+mn-lt"/>
                <a:ea typeface="+mn-ea"/>
                <a:cs typeface="+mn-cs"/>
              </a:rPr>
              <a:t>he constraint submanifold and the canonical distribution define the </a:t>
            </a:r>
            <a:r>
              <a:rPr lang="en-US" sz="1200" i="1" kern="1200" dirty="0" smtClean="0">
                <a:solidFill>
                  <a:schemeClr val="tx1"/>
                </a:solidFill>
                <a:effectLst/>
                <a:latin typeface="+mn-lt"/>
                <a:ea typeface="+mn-ea"/>
                <a:cs typeface="+mn-cs"/>
              </a:rPr>
              <a:t>constraint structure (Q</a:t>
            </a:r>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C)</a:t>
            </a:r>
            <a:r>
              <a:rPr lang="en-US" sz="1200" kern="1200" dirty="0" smtClean="0">
                <a:solidFill>
                  <a:schemeClr val="tx1"/>
                </a:solidFill>
                <a:effectLst/>
                <a:latin typeface="+mn-lt"/>
                <a:ea typeface="+mn-ea"/>
                <a:cs typeface="+mn-cs"/>
              </a:rPr>
              <a:t> that is appropriate for very natural geometrical approach. This approach is also very effective for the practical use. It was suggested by Olga Rossi in 1997. The key idea is that as the evolution space of a mechanical system is a priori considered the constraint manifold </a:t>
            </a:r>
            <a:r>
              <a:rPr lang="en-US" sz="1200" i="1" kern="1200" dirty="0" smtClean="0">
                <a:solidFill>
                  <a:schemeClr val="tx1"/>
                </a:solidFill>
                <a:effectLst/>
                <a:latin typeface="+mn-lt"/>
                <a:ea typeface="+mn-ea"/>
                <a:cs typeface="+mn-cs"/>
              </a:rPr>
              <a:t>Q</a:t>
            </a:r>
            <a:r>
              <a:rPr lang="en-US" sz="1200" kern="1200" dirty="0" smtClean="0">
                <a:solidFill>
                  <a:schemeClr val="tx1"/>
                </a:solidFill>
                <a:effectLst/>
                <a:latin typeface="+mn-lt"/>
                <a:ea typeface="+mn-ea"/>
                <a:cs typeface="+mn-cs"/>
              </a:rPr>
              <a:t> instead of </a:t>
            </a:r>
            <a:r>
              <a:rPr lang="en-US" sz="1200" i="1" kern="1200" dirty="0" smtClean="0">
                <a:solidFill>
                  <a:schemeClr val="tx1"/>
                </a:solidFill>
                <a:effectLst/>
                <a:latin typeface="+mn-lt"/>
                <a:ea typeface="+mn-ea"/>
                <a:cs typeface="+mn-cs"/>
              </a:rPr>
              <a:t>J </a:t>
            </a:r>
            <a:r>
              <a:rPr lang="en-US" sz="1200" kern="1200" baseline="30000" dirty="0" smtClean="0">
                <a:solidFill>
                  <a:schemeClr val="tx1"/>
                </a:solidFill>
                <a:effectLst/>
                <a:latin typeface="+mn-lt"/>
                <a:ea typeface="+mn-ea"/>
                <a:cs typeface="+mn-cs"/>
              </a:rPr>
              <a:t>1</a:t>
            </a:r>
            <a:r>
              <a:rPr lang="en-US" sz="1200" i="1" kern="1200" dirty="0" smtClean="0">
                <a:solidFill>
                  <a:schemeClr val="tx1"/>
                </a:solidFill>
                <a:effectLst/>
                <a:latin typeface="+mn-lt"/>
                <a:ea typeface="+mn-ea"/>
                <a:cs typeface="+mn-cs"/>
              </a:rPr>
              <a:t>Y</a:t>
            </a:r>
            <a:r>
              <a:rPr lang="en-US" sz="1200" b="1" i="1" kern="1200" dirty="0" smtClean="0">
                <a:solidFill>
                  <a:schemeClr val="tx1"/>
                </a:solidFill>
                <a:effectLst/>
                <a:latin typeface="+mn-lt"/>
                <a:ea typeface="+mn-ea"/>
                <a:cs typeface="+mn-cs"/>
              </a:rPr>
              <a:t>.</a:t>
            </a:r>
            <a:endParaRPr lang="cs-CZ" sz="1200" b="0" i="0" kern="1200" dirty="0" smtClean="0">
              <a:solidFill>
                <a:schemeClr val="tx1"/>
              </a:solidFill>
              <a:effectLst/>
              <a:latin typeface="+mn-lt"/>
              <a:ea typeface="+mn-ea"/>
              <a:cs typeface="+mn-cs"/>
            </a:endParaRPr>
          </a:p>
          <a:p>
            <a:pPr marL="171450" lvl="0" indent="-171450">
              <a:buFontTx/>
              <a:buChar char="-"/>
            </a:pPr>
            <a:r>
              <a:rPr lang="en-US" sz="1200" kern="1200" dirty="0" smtClean="0">
                <a:solidFill>
                  <a:schemeClr val="tx1"/>
                </a:solidFill>
                <a:effectLst/>
                <a:latin typeface="+mn-lt"/>
                <a:ea typeface="+mn-ea"/>
                <a:cs typeface="+mn-cs"/>
              </a:rPr>
              <a:t>The </a:t>
            </a:r>
            <a:r>
              <a:rPr lang="en-US" sz="1200" i="1" kern="1200" dirty="0" smtClean="0">
                <a:solidFill>
                  <a:schemeClr val="tx1"/>
                </a:solidFill>
                <a:effectLst/>
                <a:latin typeface="+mn-lt"/>
                <a:ea typeface="+mn-ea"/>
                <a:cs typeface="+mn-cs"/>
              </a:rPr>
              <a:t>constrained mechanical system </a:t>
            </a:r>
            <a:r>
              <a:rPr lang="en-US" sz="1200" kern="1200" dirty="0" smtClean="0">
                <a:solidFill>
                  <a:schemeClr val="tx1"/>
                </a:solidFill>
                <a:effectLst/>
                <a:latin typeface="+mn-lt"/>
                <a:ea typeface="+mn-ea"/>
                <a:cs typeface="+mn-cs"/>
              </a:rPr>
              <a:t>[</a:t>
            </a:r>
            <a:r>
              <a:rPr lang="el-GR" sz="1200" i="1" kern="1200" dirty="0" smtClean="0">
                <a:solidFill>
                  <a:schemeClr val="tx1"/>
                </a:solidFill>
                <a:effectLst/>
                <a:latin typeface="+mn-lt"/>
                <a:ea typeface="+mn-ea"/>
                <a:cs typeface="+mn-cs"/>
              </a:rPr>
              <a:t>α</a:t>
            </a:r>
            <a:r>
              <a:rPr lang="en-US" sz="1200" i="1" kern="1200" baseline="-25000" dirty="0" smtClean="0">
                <a:solidFill>
                  <a:schemeClr val="tx1"/>
                </a:solidFill>
                <a:effectLst/>
                <a:latin typeface="+mn-lt"/>
                <a:ea typeface="+mn-ea"/>
                <a:cs typeface="+mn-cs"/>
              </a:rPr>
              <a:t>Q</a:t>
            </a:r>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related to </a:t>
            </a:r>
            <a:r>
              <a:rPr lang="en-US" sz="1200" kern="1200" dirty="0" smtClean="0">
                <a:solidFill>
                  <a:schemeClr val="tx1"/>
                </a:solidFill>
                <a:effectLst/>
                <a:latin typeface="+mn-lt"/>
                <a:ea typeface="+mn-ea"/>
                <a:cs typeface="+mn-cs"/>
              </a:rPr>
              <a:t>[</a:t>
            </a:r>
            <a:r>
              <a:rPr lang="el-GR" sz="1200" i="1" kern="1200" dirty="0" smtClean="0">
                <a:solidFill>
                  <a:schemeClr val="tx1"/>
                </a:solidFill>
                <a:effectLst/>
                <a:latin typeface="+mn-lt"/>
                <a:ea typeface="+mn-ea"/>
                <a:cs typeface="+mn-cs"/>
              </a:rPr>
              <a:t>α</a:t>
            </a:r>
            <a:r>
              <a:rPr lang="en-US" sz="1200" kern="1200" dirty="0" smtClean="0">
                <a:solidFill>
                  <a:schemeClr val="tx1"/>
                </a:solidFill>
                <a:effectLst/>
                <a:latin typeface="+mn-lt"/>
                <a:ea typeface="+mn-ea"/>
                <a:cs typeface="+mn-cs"/>
              </a:rPr>
              <a:t>] is defined as the equivalence class obtained by factorization again with respect to 2-contact 2-forms and moreover with respect to the </a:t>
            </a:r>
            <a:r>
              <a:rPr lang="en-US" sz="1200" i="1" kern="1200" dirty="0" smtClean="0">
                <a:solidFill>
                  <a:schemeClr val="tx1"/>
                </a:solidFill>
                <a:effectLst/>
                <a:latin typeface="+mn-lt"/>
                <a:ea typeface="+mn-ea"/>
                <a:cs typeface="+mn-cs"/>
              </a:rPr>
              <a:t>constraint ideal </a:t>
            </a:r>
            <a:r>
              <a:rPr lang="en-US" sz="1200" kern="1200" dirty="0" smtClean="0">
                <a:solidFill>
                  <a:schemeClr val="tx1"/>
                </a:solidFill>
                <a:effectLst/>
                <a:latin typeface="+mn-lt"/>
                <a:ea typeface="+mn-ea"/>
                <a:cs typeface="+mn-cs"/>
              </a:rPr>
              <a:t>(forms generated by </a:t>
            </a:r>
            <a:r>
              <a:rPr lang="en-US" sz="1200" i="1" kern="1200" dirty="0" smtClean="0">
                <a:solidFill>
                  <a:schemeClr val="tx1"/>
                </a:solidFill>
                <a:effectLst/>
                <a:latin typeface="+mn-lt"/>
                <a:ea typeface="+mn-ea"/>
                <a:cs typeface="+mn-cs"/>
              </a:rPr>
              <a:t>C</a:t>
            </a:r>
            <a:r>
              <a:rPr lang="en-US" sz="1200" i="1" kern="1200" baseline="30000" dirty="0" smtClean="0">
                <a:solidFill>
                  <a:schemeClr val="tx1"/>
                </a:solidFill>
                <a:effectLst/>
                <a:latin typeface="+mn-lt"/>
                <a:ea typeface="+mn-ea"/>
                <a:cs typeface="+mn-cs"/>
              </a:rPr>
              <a:t>0</a:t>
            </a:r>
            <a:r>
              <a:rPr lang="en-US" sz="1200" kern="1200" dirty="0" smtClean="0">
                <a:solidFill>
                  <a:schemeClr val="tx1"/>
                </a:solidFill>
                <a:effectLst/>
                <a:latin typeface="+mn-lt"/>
                <a:ea typeface="+mn-ea"/>
                <a:cs typeface="+mn-cs"/>
              </a:rPr>
              <a:t>).  This “additional” factorization is, briefly speaking, due to the already mentioned fact that the evolution space of the constrained mechanical system is the constraint manifold </a:t>
            </a:r>
            <a:r>
              <a:rPr lang="en-US" sz="1200" i="1" kern="1200" dirty="0" smtClean="0">
                <a:solidFill>
                  <a:schemeClr val="tx1"/>
                </a:solidFill>
                <a:effectLst/>
                <a:latin typeface="+mn-lt"/>
                <a:ea typeface="+mn-ea"/>
                <a:cs typeface="+mn-cs"/>
              </a:rPr>
              <a:t>Q</a:t>
            </a:r>
            <a:r>
              <a:rPr lang="en-US" sz="1200" kern="1200" dirty="0" smtClean="0">
                <a:solidFill>
                  <a:schemeClr val="tx1"/>
                </a:solidFill>
                <a:effectLst/>
                <a:latin typeface="+mn-lt"/>
                <a:ea typeface="+mn-ea"/>
                <a:cs typeface="+mn-cs"/>
              </a:rPr>
              <a:t>, and thus the admissible variations are given by vector fields belonging to the canonical distribution </a:t>
            </a:r>
            <a:r>
              <a:rPr lang="en-US" sz="1200" i="1" kern="1200" dirty="0" smtClean="0">
                <a:solidFill>
                  <a:schemeClr val="tx1"/>
                </a:solidFill>
                <a:effectLst/>
                <a:latin typeface="+mn-lt"/>
                <a:ea typeface="+mn-ea"/>
                <a:cs typeface="+mn-cs"/>
              </a:rPr>
              <a:t>C</a:t>
            </a:r>
            <a:r>
              <a:rPr lang="en-US" sz="1200" kern="1200" dirty="0" smtClean="0">
                <a:solidFill>
                  <a:schemeClr val="tx1"/>
                </a:solidFill>
                <a:effectLst/>
                <a:latin typeface="+mn-lt"/>
                <a:ea typeface="+mn-ea"/>
                <a:cs typeface="+mn-cs"/>
              </a:rPr>
              <a:t> . These vector fields are annihilated by forms generating the constraint ideal. This means that forms belonging to the constraint ideal will not contribute to the dynamics of the studied mechanical system.</a:t>
            </a:r>
            <a:endParaRPr lang="cs-CZ" sz="1200" kern="1200" dirty="0" smtClean="0">
              <a:solidFill>
                <a:schemeClr val="tx1"/>
              </a:solidFill>
              <a:effectLst/>
              <a:latin typeface="+mn-lt"/>
              <a:ea typeface="+mn-ea"/>
              <a:cs typeface="+mn-cs"/>
            </a:endParaRPr>
          </a:p>
          <a:p>
            <a:pPr marL="171450" lvl="0" indent="-171450">
              <a:buFontTx/>
              <a:buChar char="-"/>
            </a:pPr>
            <a:r>
              <a:rPr lang="en-US" sz="1200" kern="1200" dirty="0" smtClean="0">
                <a:solidFill>
                  <a:schemeClr val="tx1"/>
                </a:solidFill>
                <a:effectLst/>
                <a:latin typeface="+mn-lt"/>
                <a:ea typeface="+mn-ea"/>
                <a:cs typeface="+mn-cs"/>
              </a:rPr>
              <a:t>The geometrical approach leads to </a:t>
            </a:r>
            <a:r>
              <a:rPr lang="en-US" sz="1200" i="1" kern="1200" dirty="0" smtClean="0">
                <a:solidFill>
                  <a:schemeClr val="tx1"/>
                </a:solidFill>
                <a:effectLst/>
                <a:latin typeface="+mn-lt"/>
                <a:ea typeface="+mn-ea"/>
                <a:cs typeface="+mn-cs"/>
              </a:rPr>
              <a:t>reduced equations </a:t>
            </a:r>
            <a:r>
              <a:rPr lang="en-US" sz="1200" kern="1200" dirty="0" smtClean="0">
                <a:solidFill>
                  <a:schemeClr val="tx1"/>
                </a:solidFill>
                <a:effectLst/>
                <a:latin typeface="+mn-lt"/>
                <a:ea typeface="+mn-ea"/>
                <a:cs typeface="+mn-cs"/>
              </a:rPr>
              <a:t>– the system of </a:t>
            </a:r>
            <a:r>
              <a:rPr lang="en-US" sz="1200" i="1" kern="1200" dirty="0" smtClean="0">
                <a:solidFill>
                  <a:schemeClr val="tx1"/>
                </a:solidFill>
                <a:effectLst/>
                <a:latin typeface="+mn-lt"/>
                <a:ea typeface="+mn-ea"/>
                <a:cs typeface="+mn-cs"/>
              </a:rPr>
              <a:t>k</a:t>
            </a:r>
            <a:r>
              <a:rPr lang="en-US" sz="1200" kern="1200" dirty="0" smtClean="0">
                <a:solidFill>
                  <a:schemeClr val="tx1"/>
                </a:solidFill>
                <a:effectLst/>
                <a:latin typeface="+mn-lt"/>
                <a:ea typeface="+mn-ea"/>
                <a:cs typeface="+mn-cs"/>
              </a:rPr>
              <a:t> 1</a:t>
            </a:r>
            <a:r>
              <a:rPr lang="en-US" sz="1200" kern="1200" baseline="30000" dirty="0" smtClean="0">
                <a:solidFill>
                  <a:schemeClr val="tx1"/>
                </a:solidFill>
                <a:effectLst/>
                <a:latin typeface="+mn-lt"/>
                <a:ea typeface="+mn-ea"/>
                <a:cs typeface="+mn-cs"/>
              </a:rPr>
              <a:t>st</a:t>
            </a:r>
            <a:r>
              <a:rPr lang="en-US" sz="1200" kern="1200" dirty="0" smtClean="0">
                <a:solidFill>
                  <a:schemeClr val="tx1"/>
                </a:solidFill>
                <a:effectLst/>
                <a:latin typeface="+mn-lt"/>
                <a:ea typeface="+mn-ea"/>
                <a:cs typeface="+mn-cs"/>
              </a:rPr>
              <a:t> order ODE (constraint) and </a:t>
            </a:r>
            <a:r>
              <a:rPr lang="en-US" sz="1200" i="1" kern="1200" dirty="0" smtClean="0">
                <a:solidFill>
                  <a:schemeClr val="tx1"/>
                </a:solidFill>
                <a:effectLst/>
                <a:latin typeface="+mn-lt"/>
                <a:ea typeface="+mn-ea"/>
                <a:cs typeface="+mn-cs"/>
              </a:rPr>
              <a:t>m</a:t>
            </a:r>
            <a:r>
              <a:rPr lang="en-US" sz="1200" kern="1200" dirty="0" smtClean="0">
                <a:solidFill>
                  <a:schemeClr val="tx1"/>
                </a:solidFill>
                <a:effectLst/>
                <a:latin typeface="+mn-lt"/>
                <a:ea typeface="+mn-ea"/>
                <a:cs typeface="+mn-cs"/>
              </a:rPr>
              <a:t> – </a:t>
            </a:r>
            <a:r>
              <a:rPr lang="en-US" sz="1200" i="1" kern="1200" dirty="0" smtClean="0">
                <a:solidFill>
                  <a:schemeClr val="tx1"/>
                </a:solidFill>
                <a:effectLst/>
                <a:latin typeface="+mn-lt"/>
                <a:ea typeface="+mn-ea"/>
                <a:cs typeface="+mn-cs"/>
              </a:rPr>
              <a:t>k </a:t>
            </a:r>
            <a:r>
              <a:rPr lang="en-US" sz="1200" kern="1200" dirty="0" smtClean="0">
                <a:solidFill>
                  <a:schemeClr val="tx1"/>
                </a:solidFill>
                <a:effectLst/>
                <a:latin typeface="+mn-lt"/>
                <a:ea typeface="+mn-ea"/>
                <a:cs typeface="+mn-cs"/>
              </a:rPr>
              <a:t>second order ODE (reduced equations of motion) for </a:t>
            </a:r>
            <a:r>
              <a:rPr lang="en-US" sz="1200" i="1" kern="1200" dirty="0" smtClean="0">
                <a:solidFill>
                  <a:schemeClr val="tx1"/>
                </a:solidFill>
                <a:effectLst/>
                <a:latin typeface="+mn-lt"/>
                <a:ea typeface="+mn-ea"/>
                <a:cs typeface="+mn-cs"/>
              </a:rPr>
              <a:t>m</a:t>
            </a:r>
            <a:r>
              <a:rPr lang="en-US" sz="1200" kern="1200" dirty="0" smtClean="0">
                <a:solidFill>
                  <a:schemeClr val="tx1"/>
                </a:solidFill>
                <a:effectLst/>
                <a:latin typeface="+mn-lt"/>
                <a:ea typeface="+mn-ea"/>
                <a:cs typeface="+mn-cs"/>
              </a:rPr>
              <a:t> components of the trajectory of the system. </a:t>
            </a:r>
            <a:endParaRPr lang="cs-CZ" sz="1200" kern="1200" dirty="0" smtClean="0">
              <a:solidFill>
                <a:schemeClr val="tx1"/>
              </a:solidFill>
              <a:effectLst/>
              <a:latin typeface="+mn-lt"/>
              <a:ea typeface="+mn-ea"/>
              <a:cs typeface="+mn-cs"/>
            </a:endParaRPr>
          </a:p>
          <a:p>
            <a:endParaRPr lang="cs-CZ"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Let us now explain the usual physical approach to equations of motion:</a:t>
            </a:r>
            <a:endParaRPr lang="cs-CZ" sz="1200" kern="1200" dirty="0" smtClean="0">
              <a:solidFill>
                <a:schemeClr val="tx1"/>
              </a:solidFill>
              <a:effectLst/>
              <a:latin typeface="+mn-lt"/>
              <a:ea typeface="+mn-ea"/>
              <a:cs typeface="+mn-cs"/>
            </a:endParaRPr>
          </a:p>
          <a:p>
            <a:pPr marL="171450" lvl="0" indent="-171450">
              <a:buFontTx/>
              <a:buChar char="-"/>
            </a:pPr>
            <a:r>
              <a:rPr lang="en-US" sz="1200" kern="1200" dirty="0" smtClean="0">
                <a:solidFill>
                  <a:schemeClr val="tx1"/>
                </a:solidFill>
                <a:effectLst/>
                <a:latin typeface="+mn-lt"/>
                <a:ea typeface="+mn-ea"/>
                <a:cs typeface="+mn-cs"/>
              </a:rPr>
              <a:t>Let [</a:t>
            </a:r>
            <a:r>
              <a:rPr lang="el-GR" sz="1200" i="1" kern="1200" dirty="0" smtClean="0">
                <a:solidFill>
                  <a:schemeClr val="tx1"/>
                </a:solidFill>
                <a:effectLst/>
                <a:latin typeface="+mn-lt"/>
                <a:ea typeface="+mn-ea"/>
                <a:cs typeface="+mn-cs"/>
              </a:rPr>
              <a:t>α</a:t>
            </a:r>
            <a:r>
              <a:rPr lang="en-US" sz="1200" kern="1200" dirty="0" smtClean="0">
                <a:solidFill>
                  <a:schemeClr val="tx1"/>
                </a:solidFill>
                <a:effectLst/>
                <a:latin typeface="+mn-lt"/>
                <a:ea typeface="+mn-ea"/>
                <a:cs typeface="+mn-cs"/>
              </a:rPr>
              <a:t>] be a mechanical system and </a:t>
            </a:r>
            <a:r>
              <a:rPr lang="cs-CZ" sz="1200" i="1" kern="1200" dirty="0" smtClean="0">
                <a:solidFill>
                  <a:schemeClr val="tx1"/>
                </a:solidFill>
                <a:effectLst/>
                <a:latin typeface="+mn-lt"/>
                <a:ea typeface="+mn-ea"/>
                <a:cs typeface="+mn-cs"/>
              </a:rPr>
              <a:t>Φ</a:t>
            </a:r>
            <a:r>
              <a:rPr lang="en-US" sz="1200" kern="1200" dirty="0" smtClean="0">
                <a:solidFill>
                  <a:schemeClr val="tx1"/>
                </a:solidFill>
                <a:effectLst/>
                <a:latin typeface="+mn-lt"/>
                <a:ea typeface="+mn-ea"/>
                <a:cs typeface="+mn-cs"/>
              </a:rPr>
              <a:t> the dynamical type form corresponding to formerly mentioned Chetaev forces. </a:t>
            </a:r>
            <a:endParaRPr lang="cs-CZ" sz="1200" kern="1200" dirty="0" smtClean="0">
              <a:solidFill>
                <a:schemeClr val="tx1"/>
              </a:solidFill>
              <a:effectLst/>
              <a:latin typeface="+mn-lt"/>
              <a:ea typeface="+mn-ea"/>
              <a:cs typeface="+mn-cs"/>
            </a:endParaRPr>
          </a:p>
          <a:p>
            <a:pPr marL="171450" lvl="0" indent="-171450">
              <a:buFontTx/>
              <a:buChar char="-"/>
            </a:pPr>
            <a:r>
              <a:rPr lang="en-US" sz="1200" kern="1200" dirty="0" smtClean="0">
                <a:solidFill>
                  <a:schemeClr val="tx1"/>
                </a:solidFill>
                <a:effectLst/>
                <a:latin typeface="+mn-lt"/>
                <a:ea typeface="+mn-ea"/>
                <a:cs typeface="+mn-cs"/>
              </a:rPr>
              <a:t>Then [</a:t>
            </a:r>
            <a:r>
              <a:rPr lang="el-GR" sz="1200" i="1" kern="1200" dirty="0" smtClean="0">
                <a:solidFill>
                  <a:schemeClr val="tx1"/>
                </a:solidFill>
                <a:effectLst/>
                <a:latin typeface="+mn-lt"/>
                <a:ea typeface="+mn-ea"/>
                <a:cs typeface="+mn-cs"/>
              </a:rPr>
              <a:t>α</a:t>
            </a:r>
            <a:r>
              <a:rPr lang="el-GR" sz="1200" i="1" kern="1200" baseline="-25000" dirty="0" smtClean="0">
                <a:solidFill>
                  <a:schemeClr val="tx1"/>
                </a:solidFill>
                <a:effectLst/>
                <a:latin typeface="+mn-lt"/>
                <a:ea typeface="+mn-ea"/>
                <a:cs typeface="+mn-cs"/>
              </a:rPr>
              <a:t>Φ</a:t>
            </a:r>
            <a:r>
              <a:rPr lang="en-US" sz="1200" kern="1200" dirty="0" smtClean="0">
                <a:solidFill>
                  <a:schemeClr val="tx1"/>
                </a:solidFill>
                <a:effectLst/>
                <a:latin typeface="+mn-lt"/>
                <a:ea typeface="+mn-ea"/>
                <a:cs typeface="+mn-cs"/>
              </a:rPr>
              <a:t>] =[</a:t>
            </a:r>
            <a:r>
              <a:rPr lang="el-GR" sz="1200" i="1" kern="1200" dirty="0" smtClean="0">
                <a:solidFill>
                  <a:schemeClr val="tx1"/>
                </a:solidFill>
                <a:effectLst/>
                <a:latin typeface="+mn-lt"/>
                <a:ea typeface="+mn-ea"/>
                <a:cs typeface="+mn-cs"/>
              </a:rPr>
              <a:t>α </a:t>
            </a:r>
            <a:r>
              <a:rPr lang="en-US" sz="1200" kern="1200" dirty="0" smtClean="0">
                <a:solidFill>
                  <a:schemeClr val="tx1"/>
                </a:solidFill>
                <a:effectLst/>
                <a:latin typeface="+mn-lt"/>
                <a:ea typeface="+mn-ea"/>
                <a:cs typeface="+mn-cs"/>
              </a:rPr>
              <a:t>– </a:t>
            </a:r>
            <a:r>
              <a:rPr lang="el-GR" sz="1200" i="1" kern="1200" dirty="0" smtClean="0">
                <a:solidFill>
                  <a:schemeClr val="tx1"/>
                </a:solidFill>
                <a:effectLst/>
                <a:latin typeface="+mn-lt"/>
                <a:ea typeface="+mn-ea"/>
                <a:cs typeface="+mn-cs"/>
              </a:rPr>
              <a:t>Φ</a:t>
            </a:r>
            <a:r>
              <a:rPr lang="en-US" sz="1200" kern="1200" dirty="0" smtClean="0">
                <a:solidFill>
                  <a:schemeClr val="tx1"/>
                </a:solidFill>
                <a:effectLst/>
                <a:latin typeface="+mn-lt"/>
                <a:ea typeface="+mn-ea"/>
                <a:cs typeface="+mn-cs"/>
              </a:rPr>
              <a:t>] is the class of equivalent forms modulo 2-contact 2-forms – it is the analogue of the factorization made for unconstrained systems. This class is called </a:t>
            </a:r>
            <a:r>
              <a:rPr lang="en-US" sz="1200" i="1" kern="1200" dirty="0" smtClean="0">
                <a:solidFill>
                  <a:schemeClr val="tx1"/>
                </a:solidFill>
                <a:effectLst/>
                <a:latin typeface="+mn-lt"/>
                <a:ea typeface="+mn-ea"/>
                <a:cs typeface="+mn-cs"/>
              </a:rPr>
              <a:t>deformed mechanical system</a:t>
            </a:r>
            <a:r>
              <a:rPr lang="en-US" sz="1200" kern="1200" dirty="0" smtClean="0">
                <a:solidFill>
                  <a:schemeClr val="tx1"/>
                </a:solidFill>
                <a:effectLst/>
                <a:latin typeface="+mn-lt"/>
                <a:ea typeface="+mn-ea"/>
                <a:cs typeface="+mn-cs"/>
              </a:rPr>
              <a:t>. </a:t>
            </a:r>
            <a:endParaRPr lang="cs-CZ" sz="1200" kern="1200" dirty="0" smtClean="0">
              <a:solidFill>
                <a:schemeClr val="tx1"/>
              </a:solidFill>
              <a:effectLst/>
              <a:latin typeface="+mn-lt"/>
              <a:ea typeface="+mn-ea"/>
              <a:cs typeface="+mn-cs"/>
            </a:endParaRPr>
          </a:p>
          <a:p>
            <a:pPr marL="171450" lvl="0" indent="-171450">
              <a:buFontTx/>
              <a:buChar char="-"/>
            </a:pPr>
            <a:r>
              <a:rPr lang="en-US" sz="1200" kern="1200" dirty="0" smtClean="0">
                <a:solidFill>
                  <a:schemeClr val="tx1"/>
                </a:solidFill>
                <a:effectLst/>
                <a:latin typeface="+mn-lt"/>
                <a:ea typeface="+mn-ea"/>
                <a:cs typeface="+mn-cs"/>
              </a:rPr>
              <a:t>The corresponding equations of motion are the Chetaev equations mentioned in the introduction. Together with constraint equations, they give the mixed system of </a:t>
            </a:r>
            <a:r>
              <a:rPr lang="en-US" sz="1200" i="1" kern="1200" dirty="0" smtClean="0">
                <a:solidFill>
                  <a:schemeClr val="tx1"/>
                </a:solidFill>
                <a:effectLst/>
                <a:latin typeface="+mn-lt"/>
                <a:ea typeface="+mn-ea"/>
                <a:cs typeface="+mn-cs"/>
              </a:rPr>
              <a:t>m</a:t>
            </a:r>
            <a:r>
              <a:rPr lang="en-US" sz="1200" kern="1200" dirty="0" smtClean="0">
                <a:solidFill>
                  <a:schemeClr val="tx1"/>
                </a:solidFill>
                <a:effectLst/>
                <a:latin typeface="+mn-lt"/>
                <a:ea typeface="+mn-ea"/>
                <a:cs typeface="+mn-cs"/>
              </a:rPr>
              <a:t> + </a:t>
            </a:r>
            <a:r>
              <a:rPr lang="en-US" sz="1200" i="1" kern="1200" dirty="0" smtClean="0">
                <a:solidFill>
                  <a:schemeClr val="tx1"/>
                </a:solidFill>
                <a:effectLst/>
                <a:latin typeface="+mn-lt"/>
                <a:ea typeface="+mn-ea"/>
                <a:cs typeface="+mn-cs"/>
              </a:rPr>
              <a:t>k</a:t>
            </a:r>
            <a:r>
              <a:rPr lang="en-US" sz="1200" kern="1200" dirty="0" smtClean="0">
                <a:solidFill>
                  <a:schemeClr val="tx1"/>
                </a:solidFill>
                <a:effectLst/>
                <a:latin typeface="+mn-lt"/>
                <a:ea typeface="+mn-ea"/>
                <a:cs typeface="+mn-cs"/>
              </a:rPr>
              <a:t> equations for </a:t>
            </a:r>
            <a:r>
              <a:rPr lang="en-US" sz="1200" i="1" kern="1200" dirty="0" smtClean="0">
                <a:solidFill>
                  <a:schemeClr val="tx1"/>
                </a:solidFill>
                <a:effectLst/>
                <a:latin typeface="+mn-lt"/>
                <a:ea typeface="+mn-ea"/>
                <a:cs typeface="+mn-cs"/>
              </a:rPr>
              <a:t>m</a:t>
            </a:r>
            <a:r>
              <a:rPr lang="en-US" sz="1200" kern="1200" dirty="0" smtClean="0">
                <a:solidFill>
                  <a:schemeClr val="tx1"/>
                </a:solidFill>
                <a:effectLst/>
                <a:latin typeface="+mn-lt"/>
                <a:ea typeface="+mn-ea"/>
                <a:cs typeface="+mn-cs"/>
              </a:rPr>
              <a:t> components of the trajectory and </a:t>
            </a:r>
            <a:r>
              <a:rPr lang="en-US" sz="1200" i="1" kern="1200" dirty="0" smtClean="0">
                <a:solidFill>
                  <a:schemeClr val="tx1"/>
                </a:solidFill>
                <a:effectLst/>
                <a:latin typeface="+mn-lt"/>
                <a:ea typeface="+mn-ea"/>
                <a:cs typeface="+mn-cs"/>
              </a:rPr>
              <a:t>k</a:t>
            </a:r>
            <a:r>
              <a:rPr lang="en-US" sz="1200" kern="1200" dirty="0" smtClean="0">
                <a:solidFill>
                  <a:schemeClr val="tx1"/>
                </a:solidFill>
                <a:effectLst/>
                <a:latin typeface="+mn-lt"/>
                <a:ea typeface="+mn-ea"/>
                <a:cs typeface="+mn-cs"/>
              </a:rPr>
              <a:t> Lagrange multipliers.</a:t>
            </a:r>
            <a:endParaRPr lang="cs-CZ" sz="1200" kern="1200" dirty="0" smtClean="0">
              <a:solidFill>
                <a:schemeClr val="tx1"/>
              </a:solidFill>
              <a:effectLst/>
              <a:latin typeface="+mn-lt"/>
              <a:ea typeface="+mn-ea"/>
              <a:cs typeface="+mn-cs"/>
            </a:endParaRPr>
          </a:p>
          <a:p>
            <a:endParaRPr lang="cs-CZ"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Comparing the geometrical approach with the physical one we can say that the canonical distribution represents a generalization of the D’Alembert principle for arbitrary, i.e. also for non-linear constraints. Generators of the canonical distribution correspond to virtual displacements appearing in D’Alembert principle.  </a:t>
            </a:r>
            <a:endParaRPr lang="cs-CZ" sz="1200" kern="1200" dirty="0" smtClean="0">
              <a:solidFill>
                <a:schemeClr val="tx1"/>
              </a:solidFill>
              <a:effectLst/>
              <a:latin typeface="+mn-lt"/>
              <a:ea typeface="+mn-ea"/>
              <a:cs typeface="+mn-cs"/>
            </a:endParaRPr>
          </a:p>
          <a:p>
            <a:pPr eaLnBrk="1" hangingPunct="1">
              <a:spcBef>
                <a:spcPct val="0"/>
              </a:spcBef>
            </a:pPr>
            <a:endParaRPr lang="cs-CZ" i="1" dirty="0" smtClean="0"/>
          </a:p>
        </p:txBody>
      </p:sp>
      <p:sp>
        <p:nvSpPr>
          <p:cNvPr id="41987"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2BD454A8-005E-4F72-B907-1B3A3137E1A4}" type="slidenum">
              <a:rPr lang="cs-CZ">
                <a:solidFill>
                  <a:prstClr val="black"/>
                </a:solidFill>
              </a:rPr>
              <a:pPr>
                <a:defRPr/>
              </a:pPr>
              <a:t>17</a:t>
            </a:fld>
            <a:endParaRPr lang="cs-CZ">
              <a:solidFill>
                <a:prstClr val="black"/>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Zástupný symbol pro obrázek snímku 1"/>
          <p:cNvSpPr>
            <a:spLocks noGrp="1" noRot="1" noChangeAspect="1"/>
          </p:cNvSpPr>
          <p:nvPr>
            <p:ph type="sldImg"/>
          </p:nvPr>
        </p:nvSpPr>
        <p:spPr bwMode="auto">
          <a:noFill/>
          <a:ln>
            <a:solidFill>
              <a:srgbClr val="000000"/>
            </a:solidFill>
            <a:miter lim="800000"/>
            <a:headEnd/>
            <a:tailEnd/>
          </a:ln>
        </p:spPr>
      </p:sp>
      <p:sp>
        <p:nvSpPr>
          <p:cNvPr id="53250"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For an initially Lagrangian system the reduced equations are the consequence of the nonholonomic variational principle. The constraint action is in general defined for sections </a:t>
            </a:r>
            <a:r>
              <a:rPr lang="en-US" sz="1200" i="1" kern="1200" dirty="0" smtClean="0">
                <a:solidFill>
                  <a:schemeClr val="tx1"/>
                </a:solidFill>
                <a:effectLst/>
                <a:latin typeface="+mn-lt"/>
                <a:ea typeface="+mn-ea"/>
                <a:cs typeface="+mn-cs"/>
              </a:rPr>
              <a:t>δ</a:t>
            </a:r>
            <a:r>
              <a:rPr lang="en-US" sz="1200" kern="1200" dirty="0" smtClean="0">
                <a:solidFill>
                  <a:schemeClr val="tx1"/>
                </a:solidFill>
                <a:effectLst/>
                <a:latin typeface="+mn-lt"/>
                <a:ea typeface="+mn-ea"/>
                <a:cs typeface="+mn-cs"/>
              </a:rPr>
              <a:t> lying in </a:t>
            </a:r>
            <a:r>
              <a:rPr lang="en-US" sz="1200" i="1" kern="1200" dirty="0" smtClean="0">
                <a:solidFill>
                  <a:schemeClr val="tx1"/>
                </a:solidFill>
                <a:effectLst/>
                <a:latin typeface="+mn-lt"/>
                <a:ea typeface="+mn-ea"/>
                <a:cs typeface="+mn-cs"/>
              </a:rPr>
              <a:t>Q</a:t>
            </a:r>
            <a:r>
              <a:rPr lang="en-US" sz="1200" kern="1200" dirty="0" smtClean="0">
                <a:solidFill>
                  <a:schemeClr val="tx1"/>
                </a:solidFill>
                <a:effectLst/>
                <a:latin typeface="+mn-lt"/>
                <a:ea typeface="+mn-ea"/>
                <a:cs typeface="+mn-cs"/>
              </a:rPr>
              <a:t> and the first variation is defined by a standard way for deformations of these sections by Chetaev vector fields. Restricting this definition to holonomic sections we obtain the nonholonomic first variational formula. A constrained section </a:t>
            </a:r>
            <a:r>
              <a:rPr lang="en-US" sz="1200" i="1" kern="1200" dirty="0" smtClean="0">
                <a:solidFill>
                  <a:schemeClr val="tx1"/>
                </a:solidFill>
                <a:effectLst/>
                <a:latin typeface="+mn-lt"/>
                <a:ea typeface="+mn-ea"/>
                <a:cs typeface="+mn-cs"/>
              </a:rPr>
              <a:t>γ</a:t>
            </a:r>
            <a:r>
              <a:rPr lang="en-US" sz="1200" kern="1200" dirty="0" smtClean="0">
                <a:solidFill>
                  <a:schemeClr val="tx1"/>
                </a:solidFill>
                <a:effectLst/>
                <a:latin typeface="+mn-lt"/>
                <a:ea typeface="+mn-ea"/>
                <a:cs typeface="+mn-cs"/>
              </a:rPr>
              <a:t> (i.e. such that ) is called a constrained extremal of the Lagrangian </a:t>
            </a:r>
            <a:r>
              <a:rPr lang="en-US" sz="1200" i="1" kern="1200" dirty="0" smtClean="0">
                <a:solidFill>
                  <a:schemeClr val="tx1"/>
                </a:solidFill>
                <a:effectLst/>
                <a:latin typeface="+mn-lt"/>
                <a:ea typeface="+mn-ea"/>
                <a:cs typeface="+mn-cs"/>
              </a:rPr>
              <a:t>λ</a:t>
            </a:r>
            <a:r>
              <a:rPr lang="en-US" sz="1200" kern="1200" dirty="0" smtClean="0">
                <a:solidFill>
                  <a:schemeClr val="tx1"/>
                </a:solidFill>
                <a:effectLst/>
                <a:latin typeface="+mn-lt"/>
                <a:ea typeface="+mn-ea"/>
                <a:cs typeface="+mn-cs"/>
              </a:rPr>
              <a:t>, if the first variation of the constraint action restricted to holonomic sections is zero for every variation </a:t>
            </a:r>
            <a:r>
              <a:rPr lang="en-US" sz="1200" i="1" kern="1200" dirty="0" smtClean="0">
                <a:solidFill>
                  <a:schemeClr val="tx1"/>
                </a:solidFill>
                <a:effectLst/>
                <a:latin typeface="+mn-lt"/>
                <a:ea typeface="+mn-ea"/>
                <a:cs typeface="+mn-cs"/>
              </a:rPr>
              <a:t>Z</a:t>
            </a:r>
            <a:r>
              <a:rPr lang="en-US" sz="1200" kern="1200" dirty="0" smtClean="0">
                <a:solidFill>
                  <a:schemeClr val="tx1"/>
                </a:solidFill>
                <a:effectLst/>
                <a:latin typeface="+mn-lt"/>
                <a:ea typeface="+mn-ea"/>
                <a:cs typeface="+mn-cs"/>
              </a:rPr>
              <a:t> with fixed endpoints for every interval [</a:t>
            </a:r>
            <a:r>
              <a:rPr lang="en-US" sz="1200" i="1" kern="1200" dirty="0" err="1" smtClean="0">
                <a:solidFill>
                  <a:schemeClr val="tx1"/>
                </a:solidFill>
                <a:effectLst/>
                <a:latin typeface="+mn-lt"/>
                <a:ea typeface="+mn-ea"/>
                <a:cs typeface="+mn-cs"/>
              </a:rPr>
              <a:t>a,b</a:t>
            </a:r>
            <a:r>
              <a:rPr lang="en-US" sz="1200" kern="1200" dirty="0" smtClean="0">
                <a:solidFill>
                  <a:schemeClr val="tx1"/>
                </a:solidFill>
                <a:effectLst/>
                <a:latin typeface="+mn-lt"/>
                <a:ea typeface="+mn-ea"/>
                <a:cs typeface="+mn-cs"/>
              </a:rPr>
              <a:t>].</a:t>
            </a:r>
            <a:endParaRPr lang="cs-CZ" sz="1200" kern="1200" dirty="0" smtClean="0">
              <a:solidFill>
                <a:schemeClr val="tx1"/>
              </a:solidFill>
              <a:effectLst/>
              <a:latin typeface="+mn-lt"/>
              <a:ea typeface="+mn-ea"/>
              <a:cs typeface="+mn-cs"/>
            </a:endParaRPr>
          </a:p>
          <a:p>
            <a:pPr eaLnBrk="1" hangingPunct="1">
              <a:spcBef>
                <a:spcPct val="0"/>
              </a:spcBef>
            </a:pPr>
            <a:endParaRPr lang="cs-CZ" i="1" dirty="0" smtClean="0"/>
          </a:p>
        </p:txBody>
      </p:sp>
      <p:sp>
        <p:nvSpPr>
          <p:cNvPr id="51203"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D20B87-2615-412F-99D5-2020C8FF8F10}" type="slidenum">
              <a:rPr lang="cs-CZ"/>
              <a:pPr fontAlgn="base">
                <a:spcBef>
                  <a:spcPct val="0"/>
                </a:spcBef>
                <a:spcAft>
                  <a:spcPct val="0"/>
                </a:spcAft>
                <a:defRPr/>
              </a:pPr>
              <a:t>18</a:t>
            </a:fld>
            <a:endParaRPr lang="cs-CZ"/>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Zástupný symbol pro obrázek snímku 1"/>
          <p:cNvSpPr>
            <a:spLocks noGrp="1" noRot="1" noChangeAspect="1"/>
          </p:cNvSpPr>
          <p:nvPr>
            <p:ph type="sldImg"/>
          </p:nvPr>
        </p:nvSpPr>
        <p:spPr bwMode="auto">
          <a:noFill/>
          <a:ln>
            <a:solidFill>
              <a:srgbClr val="000000"/>
            </a:solidFill>
            <a:miter lim="800000"/>
            <a:headEnd/>
            <a:tailEnd/>
          </a:ln>
        </p:spPr>
      </p:sp>
      <p:sp>
        <p:nvSpPr>
          <p:cNvPr id="55298"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Suppose that we have an unconstrained Lagrangian system, i.e. variational one. Then the reduced equations follow from the nonholonomic variational principle and they can be expressed by constraint Euler-Lagrange operators. There occur </a:t>
            </a:r>
            <a:r>
              <a:rPr lang="en-US" sz="1200" i="1" kern="1200" dirty="0" smtClean="0">
                <a:solidFill>
                  <a:schemeClr val="tx1"/>
                </a:solidFill>
                <a:effectLst/>
                <a:latin typeface="+mn-lt"/>
                <a:ea typeface="+mn-ea"/>
                <a:cs typeface="+mn-cs"/>
              </a:rPr>
              <a:t>k</a:t>
            </a:r>
            <a:r>
              <a:rPr lang="en-US" sz="1200" kern="1200" dirty="0" smtClean="0">
                <a:solidFill>
                  <a:schemeClr val="tx1"/>
                </a:solidFill>
                <a:effectLst/>
                <a:latin typeface="+mn-lt"/>
                <a:ea typeface="+mn-ea"/>
                <a:cs typeface="+mn-cs"/>
              </a:rPr>
              <a:t> + 1 functions derived from the unconstrained Lagrangian with help of the canonical embedding iota. Later we shall see the meaning of these functions in the context of constrained Lagrangians.</a:t>
            </a:r>
            <a:endParaRPr lang="cs-CZ" sz="1200" kern="1200" dirty="0" smtClean="0">
              <a:solidFill>
                <a:schemeClr val="tx1"/>
              </a:solidFill>
              <a:effectLst/>
              <a:latin typeface="+mn-lt"/>
              <a:ea typeface="+mn-ea"/>
              <a:cs typeface="+mn-cs"/>
            </a:endParaRPr>
          </a:p>
          <a:p>
            <a:pPr eaLnBrk="1" hangingPunct="1">
              <a:spcBef>
                <a:spcPct val="0"/>
              </a:spcBef>
            </a:pPr>
            <a:endParaRPr lang="cs-CZ" dirty="0" smtClean="0"/>
          </a:p>
        </p:txBody>
      </p:sp>
      <p:sp>
        <p:nvSpPr>
          <p:cNvPr id="54275"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6D42496-9D1D-4133-9200-31CE89BA2FA9}" type="slidenum">
              <a:rPr lang="cs-CZ"/>
              <a:pPr fontAlgn="base">
                <a:spcBef>
                  <a:spcPct val="0"/>
                </a:spcBef>
                <a:spcAft>
                  <a:spcPct val="0"/>
                </a:spcAft>
                <a:defRPr/>
              </a:pPr>
              <a:t>19</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Rot="1" noChangeAspect="1" noTextEdit="1"/>
          </p:cNvSpPr>
          <p:nvPr>
            <p:ph type="sldImg"/>
          </p:nvPr>
        </p:nvSpPr>
        <p:spPr bwMode="auto">
          <a:noFill/>
          <a:ln>
            <a:solidFill>
              <a:srgbClr val="000000"/>
            </a:solidFill>
            <a:miter lim="800000"/>
            <a:headEnd/>
            <a:tailEnd/>
          </a:ln>
        </p:spPr>
      </p:sp>
      <p:sp>
        <p:nvSpPr>
          <p:cNvPr id="122883"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Zástupný symbol pro obrázek snímku 1"/>
          <p:cNvSpPr>
            <a:spLocks noGrp="1" noRot="1" noChangeAspect="1"/>
          </p:cNvSpPr>
          <p:nvPr>
            <p:ph type="sldImg"/>
          </p:nvPr>
        </p:nvSpPr>
        <p:spPr bwMode="auto">
          <a:noFill/>
          <a:ln>
            <a:solidFill>
              <a:srgbClr val="000000"/>
            </a:solidFill>
            <a:miter lim="800000"/>
            <a:headEnd/>
            <a:tailEnd/>
          </a:ln>
        </p:spPr>
      </p:sp>
      <p:sp>
        <p:nvSpPr>
          <p:cNvPr id="53250"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cs-CZ" sz="1200" kern="1200" dirty="0" smtClean="0">
                <a:solidFill>
                  <a:schemeClr val="tx1"/>
                </a:solidFill>
                <a:effectLst/>
                <a:latin typeface="+mn-lt"/>
                <a:ea typeface="+mn-ea"/>
                <a:cs typeface="+mn-cs"/>
              </a:rPr>
              <a:t>Recapitulation of reduced equations</a:t>
            </a:r>
            <a:endParaRPr lang="cs-CZ" dirty="0" smtClean="0"/>
          </a:p>
          <a:p>
            <a:r>
              <a:rPr lang="cs-CZ" dirty="0" smtClean="0"/>
              <a:t>- </a:t>
            </a:r>
            <a:r>
              <a:rPr lang="en-US" dirty="0" smtClean="0"/>
              <a:t>The geometrical expression for equations of motion of a nonholonomic system, i.e. equations for paths of [</a:t>
            </a:r>
            <a:r>
              <a:rPr lang="el-GR" i="1" dirty="0" smtClean="0"/>
              <a:t>α</a:t>
            </a:r>
            <a:r>
              <a:rPr lang="en-US" i="1" baseline="-25000" dirty="0" smtClean="0"/>
              <a:t>Q</a:t>
            </a:r>
            <a:r>
              <a:rPr lang="en-US" dirty="0" smtClean="0"/>
              <a:t>] is formally analogous to that well-known for unconstrained cases. Vector fields in the definition are vertical Chetaev fields. </a:t>
            </a:r>
            <a:endParaRPr lang="cs-CZ" dirty="0" smtClean="0"/>
          </a:p>
          <a:p>
            <a:r>
              <a:rPr lang="cs-CZ" dirty="0" smtClean="0"/>
              <a:t>- </a:t>
            </a:r>
            <a:r>
              <a:rPr lang="en-US" dirty="0" smtClean="0"/>
              <a:t>In coordinates we can express the equations of motion as follows: (bar{</a:t>
            </a:r>
            <a:r>
              <a:rPr lang="en-US" i="1" dirty="0" smtClean="0"/>
              <a:t>A</a:t>
            </a:r>
            <a:r>
              <a:rPr lang="en-US" dirty="0" smtClean="0"/>
              <a:t>}</a:t>
            </a:r>
            <a:r>
              <a:rPr lang="en-US" i="1" baseline="-25000" dirty="0" smtClean="0"/>
              <a:t>l</a:t>
            </a:r>
            <a:r>
              <a:rPr lang="en-US" dirty="0" smtClean="0"/>
              <a:t>  + bar</a:t>
            </a:r>
            <a:r>
              <a:rPr lang="en-US" i="1" dirty="0" smtClean="0"/>
              <a:t>{B}</a:t>
            </a:r>
            <a:r>
              <a:rPr lang="en-US" i="1" baseline="-25000" dirty="0" smtClean="0"/>
              <a:t>ls</a:t>
            </a:r>
            <a:r>
              <a:rPr lang="en-US" dirty="0" smtClean="0"/>
              <a:t>)◦ </a:t>
            </a:r>
            <a:r>
              <a:rPr lang="en-US" i="1" dirty="0" smtClean="0"/>
              <a:t>J </a:t>
            </a:r>
            <a:r>
              <a:rPr lang="en-US" baseline="30000" dirty="0" smtClean="0"/>
              <a:t>2</a:t>
            </a:r>
            <a:r>
              <a:rPr lang="el-GR" i="1" dirty="0" smtClean="0"/>
              <a:t>γ</a:t>
            </a:r>
            <a:r>
              <a:rPr lang="en-US" i="1" dirty="0" smtClean="0"/>
              <a:t>  </a:t>
            </a:r>
            <a:r>
              <a:rPr lang="en-US" dirty="0" smtClean="0"/>
              <a:t>= 0</a:t>
            </a:r>
            <a:r>
              <a:rPr lang="en-US" i="1" dirty="0" smtClean="0"/>
              <a:t>.  </a:t>
            </a:r>
            <a:r>
              <a:rPr lang="en-US" dirty="0" smtClean="0"/>
              <a:t>The coefficients are given by coefficients of unconstrained equations and by the constraint. Einstein summation is used over all repeating indices.</a:t>
            </a:r>
            <a:endParaRPr lang="cs-CZ" dirty="0" smtClean="0"/>
          </a:p>
          <a:p>
            <a:pPr eaLnBrk="1" hangingPunct="1">
              <a:spcBef>
                <a:spcPct val="0"/>
              </a:spcBef>
            </a:pPr>
            <a:endParaRPr lang="cs-CZ" i="1" dirty="0" smtClean="0"/>
          </a:p>
        </p:txBody>
      </p:sp>
      <p:sp>
        <p:nvSpPr>
          <p:cNvPr id="51203"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AD20B87-2615-412F-99D5-2020C8FF8F10}" type="slidenum">
              <a:rPr lang="cs-CZ">
                <a:solidFill>
                  <a:prstClr val="black"/>
                </a:solidFill>
              </a:rPr>
              <a:pPr>
                <a:defRPr/>
              </a:pPr>
              <a:t>20</a:t>
            </a:fld>
            <a:endParaRPr lang="cs-CZ">
              <a:solidFill>
                <a:prstClr val="black"/>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Zástupný symbol pro obrázek snímku 1"/>
          <p:cNvSpPr>
            <a:spLocks noGrp="1" noRot="1" noChangeAspect="1"/>
          </p:cNvSpPr>
          <p:nvPr>
            <p:ph type="sldImg"/>
          </p:nvPr>
        </p:nvSpPr>
        <p:spPr bwMode="auto">
          <a:noFill/>
          <a:ln>
            <a:solidFill>
              <a:srgbClr val="000000"/>
            </a:solidFill>
            <a:miter lim="800000"/>
            <a:headEnd/>
            <a:tailEnd/>
          </a:ln>
        </p:spPr>
      </p:sp>
      <p:sp>
        <p:nvSpPr>
          <p:cNvPr id="57346" name="Zástupný symbol pro poznámky 2"/>
          <p:cNvSpPr>
            <a:spLocks noGrp="1"/>
          </p:cNvSpPr>
          <p:nvPr>
            <p:ph type="body" idx="1"/>
          </p:nvPr>
        </p:nvSpPr>
        <p:spPr bwMode="auto">
          <a:noFill/>
        </p:spPr>
        <p:txBody>
          <a:bodyPr wrap="square" numCol="1" anchor="t" anchorCtr="0" compatLnSpc="1">
            <a:prstTxWarp prst="textNoShape">
              <a:avLst/>
            </a:prstTxWarp>
          </a:bodyPr>
          <a:lstStyle/>
          <a:p>
            <a:r>
              <a:rPr lang="en-US" sz="1200" kern="1200" dirty="0" smtClean="0">
                <a:solidFill>
                  <a:schemeClr val="tx1"/>
                </a:solidFill>
                <a:effectLst/>
                <a:latin typeface="+mn-lt"/>
                <a:ea typeface="+mn-ea"/>
                <a:cs typeface="+mn-cs"/>
              </a:rPr>
              <a:t>Now we formulate the inverse variational problem for nonholonomic mechanical systems. We use the definition of a variational constrained system resulting from the nonholonomic variational principle by a quite natural way: </a:t>
            </a:r>
            <a:endParaRPr lang="cs-CZ"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 constraint dynamical form is called </a:t>
            </a:r>
            <a:r>
              <a:rPr lang="en-US" sz="1200" i="1" kern="1200" dirty="0" smtClean="0">
                <a:solidFill>
                  <a:schemeClr val="tx1"/>
                </a:solidFill>
                <a:effectLst/>
                <a:latin typeface="+mn-lt"/>
                <a:ea typeface="+mn-ea"/>
                <a:cs typeface="+mn-cs"/>
              </a:rPr>
              <a:t>locally constraint variational</a:t>
            </a:r>
            <a:r>
              <a:rPr lang="en-US" sz="1200" kern="1200" dirty="0" smtClean="0">
                <a:solidFill>
                  <a:schemeClr val="tx1"/>
                </a:solidFill>
                <a:effectLst/>
                <a:latin typeface="+mn-lt"/>
                <a:ea typeface="+mn-ea"/>
                <a:cs typeface="+mn-cs"/>
              </a:rPr>
              <a:t> if for every point there exists a neighborhood  and functions  and on such that </a:t>
            </a:r>
            <a:r>
              <a:rPr lang="cs-CZ" sz="1200" kern="1200" dirty="0" smtClean="0">
                <a:solidFill>
                  <a:schemeClr val="tx1"/>
                </a:solidFill>
                <a:effectLst/>
                <a:latin typeface="+mn-lt"/>
                <a:ea typeface="+mn-ea"/>
                <a:cs typeface="+mn-cs"/>
              </a:rPr>
              <a:t>(vzorce</a:t>
            </a:r>
            <a:r>
              <a:rPr lang="cs-CZ" sz="1200" kern="1200" baseline="0" dirty="0" smtClean="0">
                <a:solidFill>
                  <a:schemeClr val="tx1"/>
                </a:solidFill>
                <a:effectLst/>
                <a:latin typeface="+mn-lt"/>
                <a:ea typeface="+mn-ea"/>
                <a:cs typeface="+mn-cs"/>
              </a:rPr>
              <a:t> pro A) </a:t>
            </a:r>
            <a:r>
              <a:rPr lang="en-US" sz="1200" kern="1200" dirty="0" smtClean="0">
                <a:solidFill>
                  <a:schemeClr val="tx1"/>
                </a:solidFill>
                <a:effectLst/>
                <a:latin typeface="+mn-lt"/>
                <a:ea typeface="+mn-ea"/>
                <a:cs typeface="+mn-cs"/>
              </a:rPr>
              <a:t>and </a:t>
            </a:r>
            <a:r>
              <a:rPr lang="cs-CZ" sz="1200" kern="1200" dirty="0" smtClean="0">
                <a:solidFill>
                  <a:schemeClr val="tx1"/>
                </a:solidFill>
                <a:effectLst/>
                <a:latin typeface="+mn-lt"/>
                <a:ea typeface="+mn-ea"/>
                <a:cs typeface="+mn-cs"/>
              </a:rPr>
              <a:t>(vzorce</a:t>
            </a:r>
            <a:r>
              <a:rPr lang="cs-CZ" sz="1200" kern="1200" baseline="0" dirty="0" smtClean="0">
                <a:solidFill>
                  <a:schemeClr val="tx1"/>
                </a:solidFill>
                <a:effectLst/>
                <a:latin typeface="+mn-lt"/>
                <a:ea typeface="+mn-ea"/>
                <a:cs typeface="+mn-cs"/>
              </a:rPr>
              <a:t> pro B)</a:t>
            </a:r>
            <a:r>
              <a:rPr lang="en-US" sz="1200" kern="1200" dirty="0" smtClean="0">
                <a:solidFill>
                  <a:schemeClr val="tx1"/>
                </a:solidFill>
                <a:effectLst/>
                <a:latin typeface="+mn-lt"/>
                <a:ea typeface="+mn-ea"/>
                <a:cs typeface="+mn-cs"/>
              </a:rPr>
              <a:t>. The following theorem holds: A constraint dynamical form is (locally) constraint variational, if and only if the corresponding (local) system of 2-forms [</a:t>
            </a:r>
            <a:r>
              <a:rPr lang="en-US" sz="1200" i="1" kern="1200" dirty="0" smtClean="0">
                <a:solidFill>
                  <a:schemeClr val="tx1"/>
                </a:solidFill>
                <a:effectLst/>
                <a:latin typeface="+mn-lt"/>
                <a:ea typeface="+mn-ea"/>
                <a:cs typeface="+mn-cs"/>
              </a:rPr>
              <a:t>α</a:t>
            </a:r>
            <a:r>
              <a:rPr lang="en-US" sz="1200" i="1" kern="1200" baseline="-25000" dirty="0" smtClean="0">
                <a:solidFill>
                  <a:schemeClr val="tx1"/>
                </a:solidFill>
                <a:effectLst/>
                <a:latin typeface="+mn-lt"/>
                <a:ea typeface="+mn-ea"/>
                <a:cs typeface="+mn-cs"/>
              </a:rPr>
              <a:t>Q</a:t>
            </a:r>
            <a:r>
              <a:rPr lang="en-US" sz="1200" kern="1200" dirty="0" smtClean="0">
                <a:solidFill>
                  <a:schemeClr val="tx1"/>
                </a:solidFill>
                <a:effectLst/>
                <a:latin typeface="+mn-lt"/>
                <a:ea typeface="+mn-ea"/>
                <a:cs typeface="+mn-cs"/>
              </a:rPr>
              <a:t>] contains a closed representative. Differently form the unconstrained inverse problem this closed representative is not unique. </a:t>
            </a:r>
            <a:r>
              <a:rPr lang="cs-CZ" sz="1200" kern="1200" dirty="0" smtClean="0">
                <a:solidFill>
                  <a:schemeClr val="tx1"/>
                </a:solidFill>
                <a:effectLst/>
                <a:latin typeface="+mn-lt"/>
                <a:ea typeface="+mn-ea"/>
                <a:cs typeface="+mn-cs"/>
              </a:rPr>
              <a:t>The proof of the theorem is straightforward and rather technical.</a:t>
            </a:r>
          </a:p>
          <a:p>
            <a:pPr eaLnBrk="1" hangingPunct="1">
              <a:spcBef>
                <a:spcPct val="0"/>
              </a:spcBef>
            </a:pPr>
            <a:endParaRPr lang="cs-CZ" dirty="0" smtClean="0"/>
          </a:p>
        </p:txBody>
      </p:sp>
      <p:sp>
        <p:nvSpPr>
          <p:cNvPr id="56323"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BC8284C-67B2-4714-9023-A6A65DCE1DE3}" type="slidenum">
              <a:rPr lang="cs-CZ"/>
              <a:pPr fontAlgn="base">
                <a:spcBef>
                  <a:spcPct val="0"/>
                </a:spcBef>
                <a:spcAft>
                  <a:spcPct val="0"/>
                </a:spcAft>
                <a:defRPr/>
              </a:pPr>
              <a:t>21</a:t>
            </a:fld>
            <a:endParaRPr lang="cs-CZ"/>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Zástupný symbol pro obrázek snímku 1"/>
          <p:cNvSpPr>
            <a:spLocks noGrp="1" noRot="1" noChangeAspect="1"/>
          </p:cNvSpPr>
          <p:nvPr>
            <p:ph type="sldImg"/>
          </p:nvPr>
        </p:nvSpPr>
        <p:spPr bwMode="auto">
          <a:noFill/>
          <a:ln>
            <a:solidFill>
              <a:srgbClr val="000000"/>
            </a:solidFill>
            <a:miter lim="800000"/>
            <a:headEnd/>
            <a:tailEnd/>
          </a:ln>
        </p:spPr>
      </p:sp>
      <p:sp>
        <p:nvSpPr>
          <p:cNvPr id="57346"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0" fontAlgn="base" hangingPunct="0"/>
            <a:r>
              <a:rPr lang="en-US" sz="1200" kern="1200" dirty="0" smtClean="0">
                <a:solidFill>
                  <a:schemeClr val="tx1"/>
                </a:solidFill>
                <a:effectLst/>
                <a:latin typeface="+mn-lt"/>
                <a:ea typeface="+mn-ea"/>
                <a:cs typeface="+mn-cs"/>
              </a:rPr>
              <a:t>The following theorem holds: A constraint dynamical form is (locally) constraint variational, if and only if the corresponding (local) system of 2-forms [</a:t>
            </a:r>
            <a:r>
              <a:rPr lang="en-US" sz="1200" i="1" kern="1200" dirty="0" smtClean="0">
                <a:solidFill>
                  <a:schemeClr val="tx1"/>
                </a:solidFill>
                <a:effectLst/>
                <a:latin typeface="+mn-lt"/>
                <a:ea typeface="+mn-ea"/>
                <a:cs typeface="+mn-cs"/>
              </a:rPr>
              <a:t>α</a:t>
            </a:r>
            <a:r>
              <a:rPr lang="en-US" sz="1200" i="1" kern="1200" baseline="-25000" dirty="0" smtClean="0">
                <a:solidFill>
                  <a:schemeClr val="tx1"/>
                </a:solidFill>
                <a:effectLst/>
                <a:latin typeface="+mn-lt"/>
                <a:ea typeface="+mn-ea"/>
                <a:cs typeface="+mn-cs"/>
              </a:rPr>
              <a:t>Q</a:t>
            </a:r>
            <a:r>
              <a:rPr lang="en-US" sz="1200" kern="1200" dirty="0" smtClean="0">
                <a:solidFill>
                  <a:schemeClr val="tx1"/>
                </a:solidFill>
                <a:effectLst/>
                <a:latin typeface="+mn-lt"/>
                <a:ea typeface="+mn-ea"/>
                <a:cs typeface="+mn-cs"/>
              </a:rPr>
              <a:t>] contains a closed representative. Differently form the unconstrained inverse problem this closed representative is not unique. </a:t>
            </a:r>
            <a:r>
              <a:rPr lang="cs-CZ" sz="1200" kern="1200" dirty="0" smtClean="0">
                <a:solidFill>
                  <a:schemeClr val="tx1"/>
                </a:solidFill>
                <a:effectLst/>
                <a:latin typeface="+mn-lt"/>
                <a:ea typeface="+mn-ea"/>
                <a:cs typeface="+mn-cs"/>
              </a:rPr>
              <a:t>The proof of the theorem is straightforward and rather technical. </a:t>
            </a:r>
          </a:p>
          <a:p>
            <a:pPr marL="0" marR="0" indent="0" algn="l" defTabSz="914400" rtl="0" eaLnBrk="0" fontAlgn="base" latinLnBrk="0" hangingPunct="0">
              <a:lnSpc>
                <a:spcPct val="100000"/>
              </a:lnSpc>
              <a:spcBef>
                <a:spcPct val="30000"/>
              </a:spcBef>
              <a:spcAft>
                <a:spcPct val="0"/>
              </a:spcAft>
              <a:buClrTx/>
              <a:buSzTx/>
              <a:buFontTx/>
              <a:buNone/>
              <a:tabLst/>
              <a:defRPr/>
            </a:pPr>
            <a:r>
              <a:rPr lang="cs-CZ" sz="1200" kern="1200" dirty="0" smtClean="0">
                <a:solidFill>
                  <a:schemeClr val="tx1"/>
                </a:solidFill>
                <a:effectLst/>
                <a:latin typeface="+mn-lt"/>
                <a:ea typeface="+mn-ea"/>
                <a:cs typeface="+mn-cs"/>
              </a:rPr>
              <a:t>It can be immediately proved that a constraint dynamical form arising from an unconstrained Lagrangian  system is constraint variational for an arbitrary constraint </a:t>
            </a:r>
            <a:r>
              <a:rPr lang="cs-CZ" sz="1200" i="1" kern="1200" dirty="0" smtClean="0">
                <a:solidFill>
                  <a:schemeClr val="tx1"/>
                </a:solidFill>
                <a:effectLst/>
                <a:latin typeface="+mn-lt"/>
                <a:ea typeface="+mn-ea"/>
                <a:cs typeface="+mn-cs"/>
              </a:rPr>
              <a:t>Q</a:t>
            </a:r>
            <a:r>
              <a:rPr lang="cs-CZ" sz="1200" kern="1200" dirty="0" smtClean="0">
                <a:solidFill>
                  <a:schemeClr val="tx1"/>
                </a:solidFill>
                <a:effectLst/>
                <a:latin typeface="+mn-lt"/>
                <a:ea typeface="+mn-ea"/>
                <a:cs typeface="+mn-cs"/>
              </a:rPr>
              <a:t>. This follows directly from the definition </a:t>
            </a:r>
            <a:r>
              <a:rPr lang="el-GR" sz="1200" i="1" dirty="0" smtClean="0">
                <a:solidFill>
                  <a:schemeClr val="tx1">
                    <a:lumMod val="95000"/>
                    <a:lumOff val="5000"/>
                  </a:schemeClr>
                </a:solidFill>
                <a:latin typeface="Comic Sans MS" pitchFamily="66" charset="0"/>
              </a:rPr>
              <a:t>α</a:t>
            </a:r>
            <a:r>
              <a:rPr lang="en-US" sz="1200" i="1" baseline="-25000" dirty="0" smtClean="0">
                <a:solidFill>
                  <a:schemeClr val="tx1">
                    <a:lumMod val="95000"/>
                    <a:lumOff val="5000"/>
                  </a:schemeClr>
                </a:solidFill>
                <a:latin typeface="Comic Sans MS" pitchFamily="66" charset="0"/>
              </a:rPr>
              <a:t>Q</a:t>
            </a:r>
            <a:r>
              <a:rPr lang="en-US" sz="1200" dirty="0" smtClean="0">
                <a:solidFill>
                  <a:schemeClr val="tx1">
                    <a:lumMod val="95000"/>
                    <a:lumOff val="5000"/>
                  </a:schemeClr>
                </a:solidFill>
                <a:latin typeface="Comic Sans MS" pitchFamily="66" charset="0"/>
              </a:rPr>
              <a:t> = </a:t>
            </a:r>
            <a:r>
              <a:rPr lang="el-GR" sz="1200" i="1" dirty="0" smtClean="0">
                <a:solidFill>
                  <a:schemeClr val="tx1">
                    <a:lumMod val="95000"/>
                    <a:lumOff val="5000"/>
                  </a:schemeClr>
                </a:solidFill>
                <a:latin typeface="Comic Sans MS" pitchFamily="66" charset="0"/>
              </a:rPr>
              <a:t>ι</a:t>
            </a:r>
            <a:r>
              <a:rPr lang="en-US" sz="1200" i="1" baseline="30000" dirty="0" smtClean="0">
                <a:solidFill>
                  <a:schemeClr val="tx1">
                    <a:lumMod val="95000"/>
                    <a:lumOff val="5000"/>
                  </a:schemeClr>
                </a:solidFill>
                <a:latin typeface="Comic Sans MS" pitchFamily="66" charset="0"/>
              </a:rPr>
              <a:t>*</a:t>
            </a:r>
            <a:r>
              <a:rPr lang="el-GR" sz="1200" i="1" dirty="0" smtClean="0">
                <a:solidFill>
                  <a:schemeClr val="tx1">
                    <a:lumMod val="95000"/>
                    <a:lumOff val="5000"/>
                  </a:schemeClr>
                </a:solidFill>
                <a:latin typeface="Comic Sans MS" pitchFamily="66" charset="0"/>
              </a:rPr>
              <a:t>α</a:t>
            </a:r>
            <a:r>
              <a:rPr lang="cs-CZ" sz="1200" i="0" dirty="0" smtClean="0">
                <a:solidFill>
                  <a:srgbClr val="C00000"/>
                </a:solidFill>
                <a:latin typeface="Comic Sans MS" pitchFamily="66" charset="0"/>
              </a:rPr>
              <a:t>.</a:t>
            </a:r>
            <a:endParaRPr lang="cs-CZ" sz="1200" kern="1200" dirty="0" smtClean="0">
              <a:solidFill>
                <a:schemeClr val="tx1"/>
              </a:solidFill>
              <a:effectLst/>
              <a:latin typeface="+mn-lt"/>
              <a:ea typeface="+mn-ea"/>
              <a:cs typeface="+mn-cs"/>
            </a:endParaRPr>
          </a:p>
          <a:p>
            <a:pPr eaLnBrk="1" hangingPunct="1">
              <a:spcBef>
                <a:spcPct val="0"/>
              </a:spcBef>
            </a:pPr>
            <a:endParaRPr lang="cs-CZ" dirty="0" smtClean="0"/>
          </a:p>
        </p:txBody>
      </p:sp>
      <p:sp>
        <p:nvSpPr>
          <p:cNvPr id="56323"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BC8284C-67B2-4714-9023-A6A65DCE1DE3}" type="slidenum">
              <a:rPr lang="cs-CZ"/>
              <a:pPr fontAlgn="base">
                <a:spcBef>
                  <a:spcPct val="0"/>
                </a:spcBef>
                <a:spcAft>
                  <a:spcPct val="0"/>
                </a:spcAft>
                <a:defRPr/>
              </a:pPr>
              <a:t>22</a:t>
            </a:fld>
            <a:endParaRPr lang="cs-CZ"/>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Zástupný symbol pro obrázek snímku 1"/>
          <p:cNvSpPr>
            <a:spLocks noGrp="1" noRot="1" noChangeAspect="1"/>
          </p:cNvSpPr>
          <p:nvPr>
            <p:ph type="sldImg"/>
          </p:nvPr>
        </p:nvSpPr>
        <p:spPr bwMode="auto">
          <a:noFill/>
          <a:ln>
            <a:solidFill>
              <a:srgbClr val="000000"/>
            </a:solidFill>
            <a:miter lim="800000"/>
            <a:headEnd/>
            <a:tailEnd/>
          </a:ln>
        </p:spPr>
      </p:sp>
      <p:sp>
        <p:nvSpPr>
          <p:cNvPr id="60418" name="Zástupný symbol pro poznámky 2"/>
          <p:cNvSpPr>
            <a:spLocks noGrp="1"/>
          </p:cNvSpPr>
          <p:nvPr>
            <p:ph type="body" idx="1"/>
          </p:nvPr>
        </p:nvSpPr>
        <p:spPr bwMode="auto">
          <a:noFill/>
        </p:spPr>
        <p:txBody>
          <a:bodyPr wrap="square" numCol="1" anchor="t" anchorCtr="0" compatLnSpc="1">
            <a:prstTxWarp prst="textNoShape">
              <a:avLst/>
            </a:prstTxWarp>
          </a:bodyPr>
          <a:lstStyle/>
          <a:p>
            <a:r>
              <a:rPr lang="cs-CZ" smtClean="0"/>
              <a:t>- </a:t>
            </a:r>
            <a:r>
              <a:rPr lang="en-US" smtClean="0"/>
              <a:t>If there exists a closed representative in the class  [</a:t>
            </a:r>
            <a:r>
              <a:rPr lang="el-GR" i="1" smtClean="0"/>
              <a:t>α</a:t>
            </a:r>
            <a:r>
              <a:rPr lang="en-US" i="1" baseline="-25000" smtClean="0"/>
              <a:t>Q</a:t>
            </a:r>
            <a:r>
              <a:rPr lang="en-US" smtClean="0"/>
              <a:t>] the functions </a:t>
            </a:r>
            <a:r>
              <a:rPr lang="en-US" i="1" smtClean="0"/>
              <a:t>b</a:t>
            </a:r>
            <a:r>
              <a:rPr lang="en-US" i="1" baseline="-25000" smtClean="0"/>
              <a:t>i , </a:t>
            </a:r>
            <a:r>
              <a:rPr lang="en-US" i="1" smtClean="0"/>
              <a:t>b</a:t>
            </a:r>
            <a:r>
              <a:rPr lang="en-US" i="1" baseline="-25000" smtClean="0"/>
              <a:t>il ,  </a:t>
            </a:r>
            <a:r>
              <a:rPr lang="en-US" i="1" smtClean="0"/>
              <a:t>c</a:t>
            </a:r>
            <a:r>
              <a:rPr lang="en-US" i="1" baseline="-25000" smtClean="0"/>
              <a:t>il ,   </a:t>
            </a:r>
            <a:r>
              <a:rPr lang="en-US" i="1" smtClean="0"/>
              <a:t>γ</a:t>
            </a:r>
            <a:r>
              <a:rPr lang="en-US" i="1" baseline="-25000" smtClean="0"/>
              <a:t>ij  </a:t>
            </a:r>
            <a:r>
              <a:rPr lang="en-US" i="1" smtClean="0"/>
              <a:t> </a:t>
            </a:r>
            <a:r>
              <a:rPr lang="en-US" smtClean="0"/>
              <a:t>(defined on </a:t>
            </a:r>
            <a:r>
              <a:rPr lang="en-US" i="1" smtClean="0"/>
              <a:t>Q </a:t>
            </a:r>
            <a:r>
              <a:rPr lang="en-US" smtClean="0"/>
              <a:t>) are closely connected with the corresponding constraint Lagrangian.</a:t>
            </a:r>
            <a:endParaRPr lang="cs-CZ" smtClean="0"/>
          </a:p>
          <a:p>
            <a:r>
              <a:rPr lang="cs-CZ" smtClean="0"/>
              <a:t>- </a:t>
            </a:r>
            <a:r>
              <a:rPr lang="en-US" smtClean="0"/>
              <a:t>The constraint Lagrangian is given not by a unique function as for unconstrained systems, but by </a:t>
            </a:r>
            <a:r>
              <a:rPr lang="en-US" i="1" smtClean="0"/>
              <a:t>k</a:t>
            </a:r>
            <a:r>
              <a:rPr lang="en-US" smtClean="0"/>
              <a:t> + 1 functions </a:t>
            </a:r>
            <a:r>
              <a:rPr lang="en-US" i="1" smtClean="0"/>
              <a:t>L</a:t>
            </a:r>
            <a:r>
              <a:rPr lang="en-US" baseline="-25000" smtClean="0"/>
              <a:t>0</a:t>
            </a:r>
            <a:r>
              <a:rPr lang="en-US" smtClean="0"/>
              <a:t>,</a:t>
            </a:r>
            <a:r>
              <a:rPr lang="en-US" baseline="-25000" smtClean="0"/>
              <a:t>  </a:t>
            </a:r>
            <a:r>
              <a:rPr lang="en-US" i="1" smtClean="0"/>
              <a:t>L</a:t>
            </a:r>
            <a:r>
              <a:rPr lang="en-US" i="1" baseline="-25000" smtClean="0"/>
              <a:t>i  </a:t>
            </a:r>
            <a:r>
              <a:rPr lang="en-US" smtClean="0"/>
              <a:t>defined on the constraint manifold </a:t>
            </a:r>
            <a:r>
              <a:rPr lang="en-US" i="1" smtClean="0"/>
              <a:t>Q</a:t>
            </a:r>
            <a:r>
              <a:rPr lang="en-US" smtClean="0"/>
              <a:t>.  </a:t>
            </a:r>
            <a:r>
              <a:rPr lang="el-GR" i="1" smtClean="0"/>
              <a:t>ρ </a:t>
            </a:r>
            <a:r>
              <a:rPr lang="en-US" smtClean="0"/>
              <a:t>is</a:t>
            </a:r>
            <a:r>
              <a:rPr lang="en-US" i="1" smtClean="0"/>
              <a:t> </a:t>
            </a:r>
            <a:r>
              <a:rPr lang="en-US" smtClean="0"/>
              <a:t>the local 1-form, its exterior derivative is equal to the closed representative bar{</a:t>
            </a:r>
            <a:r>
              <a:rPr lang="el-GR" i="1" smtClean="0"/>
              <a:t>α</a:t>
            </a:r>
            <a:r>
              <a:rPr lang="en-US" smtClean="0"/>
              <a:t>} . </a:t>
            </a:r>
            <a:endParaRPr lang="cs-CZ" smtClean="0"/>
          </a:p>
          <a:p>
            <a:r>
              <a:rPr lang="cs-CZ" smtClean="0"/>
              <a:t>- </a:t>
            </a:r>
            <a:r>
              <a:rPr lang="en-US" smtClean="0"/>
              <a:t>The reduced equations can be constructed from functions </a:t>
            </a:r>
            <a:r>
              <a:rPr lang="en-US" i="1" smtClean="0"/>
              <a:t>L</a:t>
            </a:r>
            <a:r>
              <a:rPr lang="en-US" baseline="-25000" smtClean="0"/>
              <a:t>0</a:t>
            </a:r>
            <a:r>
              <a:rPr lang="en-US" smtClean="0"/>
              <a:t>,</a:t>
            </a:r>
            <a:r>
              <a:rPr lang="en-US" baseline="-25000" smtClean="0"/>
              <a:t>  </a:t>
            </a:r>
            <a:r>
              <a:rPr lang="en-US" i="1" smtClean="0"/>
              <a:t>L</a:t>
            </a:r>
            <a:r>
              <a:rPr lang="en-US" i="1" baseline="-25000" smtClean="0"/>
              <a:t>i  </a:t>
            </a:r>
            <a:r>
              <a:rPr lang="en-US" smtClean="0"/>
              <a:t>and the constraint. </a:t>
            </a:r>
            <a:endParaRPr lang="cs-CZ" smtClean="0"/>
          </a:p>
          <a:p>
            <a:r>
              <a:rPr lang="cs-CZ" smtClean="0"/>
              <a:t>- </a:t>
            </a:r>
            <a:r>
              <a:rPr lang="en-US" smtClean="0"/>
              <a:t>If the initial unconstrained system is Lagrangian, then functions </a:t>
            </a:r>
            <a:r>
              <a:rPr lang="en-US" i="1" smtClean="0"/>
              <a:t>L</a:t>
            </a:r>
            <a:r>
              <a:rPr lang="en-US" baseline="-25000" smtClean="0"/>
              <a:t>0</a:t>
            </a:r>
            <a:r>
              <a:rPr lang="en-US" smtClean="0"/>
              <a:t>,</a:t>
            </a:r>
            <a:r>
              <a:rPr lang="en-US" baseline="-25000" smtClean="0"/>
              <a:t>  </a:t>
            </a:r>
            <a:r>
              <a:rPr lang="en-US" i="1" smtClean="0"/>
              <a:t>L</a:t>
            </a:r>
            <a:r>
              <a:rPr lang="en-US" i="1" baseline="-25000" smtClean="0"/>
              <a:t>i  </a:t>
            </a:r>
            <a:r>
              <a:rPr lang="en-US" smtClean="0"/>
              <a:t>are given by its Lagrange function </a:t>
            </a:r>
            <a:r>
              <a:rPr lang="en-US" i="1" smtClean="0"/>
              <a:t>L </a:t>
            </a:r>
            <a:r>
              <a:rPr lang="en-US" smtClean="0"/>
              <a:t>and the constraint (as it was presented in previous slides).</a:t>
            </a:r>
            <a:endParaRPr lang="cs-CZ" smtClean="0"/>
          </a:p>
          <a:p>
            <a:pPr eaLnBrk="1" hangingPunct="1">
              <a:spcBef>
                <a:spcPct val="0"/>
              </a:spcBef>
            </a:pPr>
            <a:endParaRPr lang="cs-CZ" i="1" smtClean="0"/>
          </a:p>
        </p:txBody>
      </p:sp>
      <p:sp>
        <p:nvSpPr>
          <p:cNvPr id="59395"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3BD1744-6828-4D26-8E94-6F0F3266A1FC}" type="slidenum">
              <a:rPr lang="cs-CZ"/>
              <a:pPr fontAlgn="base">
                <a:spcBef>
                  <a:spcPct val="0"/>
                </a:spcBef>
                <a:spcAft>
                  <a:spcPct val="0"/>
                </a:spcAft>
                <a:defRPr/>
              </a:pPr>
              <a:t>23</a:t>
            </a:fld>
            <a:endParaRPr lang="cs-CZ"/>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Zástupný symbol pro obrázek snímku 1"/>
          <p:cNvSpPr>
            <a:spLocks noGrp="1" noRot="1" noChangeAspect="1"/>
          </p:cNvSpPr>
          <p:nvPr>
            <p:ph type="sldImg"/>
          </p:nvPr>
        </p:nvSpPr>
        <p:spPr bwMode="auto">
          <a:noFill/>
          <a:ln>
            <a:solidFill>
              <a:srgbClr val="000000"/>
            </a:solidFill>
            <a:miter lim="800000"/>
            <a:headEnd/>
            <a:tailEnd/>
          </a:ln>
        </p:spPr>
      </p:sp>
      <p:sp>
        <p:nvSpPr>
          <p:cNvPr id="63490"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dirty="0" smtClean="0"/>
              <a:t>Here we have the constraint Helmholtz conditions. Note that their left-hand-sides are formally the same as for unconstrained cases. However, contrary to unconstrained systems, these functions do not vanish, but they are equal to some expressions constructed from functions </a:t>
            </a:r>
            <a:r>
              <a:rPr lang="en-US" i="1" dirty="0" smtClean="0"/>
              <a:t>b</a:t>
            </a:r>
            <a:r>
              <a:rPr lang="en-US" i="1" baseline="-25000" dirty="0" smtClean="0"/>
              <a:t>i </a:t>
            </a:r>
            <a:r>
              <a:rPr lang="en-US" dirty="0" smtClean="0"/>
              <a:t>, </a:t>
            </a:r>
            <a:r>
              <a:rPr lang="en-US" i="1" dirty="0" err="1" smtClean="0"/>
              <a:t>b</a:t>
            </a:r>
            <a:r>
              <a:rPr lang="en-US" i="1" baseline="-25000" dirty="0" err="1" smtClean="0"/>
              <a:t>il</a:t>
            </a:r>
            <a:r>
              <a:rPr lang="en-US" i="1" dirty="0" smtClean="0"/>
              <a:t> </a:t>
            </a:r>
            <a:r>
              <a:rPr lang="en-US" dirty="0" smtClean="0"/>
              <a:t>, </a:t>
            </a:r>
            <a:r>
              <a:rPr lang="en-US" i="1" dirty="0" err="1" smtClean="0"/>
              <a:t>c</a:t>
            </a:r>
            <a:r>
              <a:rPr lang="en-US" i="1" baseline="-25000" dirty="0" err="1" smtClean="0"/>
              <a:t>il</a:t>
            </a:r>
            <a:r>
              <a:rPr lang="en-US" i="1" baseline="-25000" dirty="0" smtClean="0"/>
              <a:t> </a:t>
            </a:r>
            <a:r>
              <a:rPr lang="en-US" dirty="0" smtClean="0"/>
              <a:t>,</a:t>
            </a:r>
            <a:r>
              <a:rPr lang="en-US" i="1" baseline="-25000" dirty="0" smtClean="0"/>
              <a:t> </a:t>
            </a:r>
            <a:r>
              <a:rPr lang="en-US" i="1" dirty="0" err="1" smtClean="0"/>
              <a:t>γ</a:t>
            </a:r>
            <a:r>
              <a:rPr lang="en-US" i="1" baseline="-25000" dirty="0" err="1" smtClean="0"/>
              <a:t>il</a:t>
            </a:r>
            <a:r>
              <a:rPr lang="en-US" i="1" baseline="-25000" dirty="0" smtClean="0"/>
              <a:t>. </a:t>
            </a:r>
            <a:r>
              <a:rPr lang="en-US" sz="1200" kern="1200" dirty="0" smtClean="0">
                <a:solidFill>
                  <a:schemeClr val="tx1"/>
                </a:solidFill>
                <a:effectLst/>
                <a:latin typeface="+mn-lt"/>
                <a:ea typeface="+mn-ea"/>
                <a:cs typeface="+mn-cs"/>
              </a:rPr>
              <a:t>These functions are “free” to some extent. That means: Even though there are some additional conditions for these functions, the solution of constraint Helmholtz conditions need not be unique.</a:t>
            </a:r>
            <a:endParaRPr lang="cs-CZ" sz="1200" kern="1200" dirty="0" smtClean="0">
              <a:solidFill>
                <a:schemeClr val="tx1"/>
              </a:solidFill>
              <a:effectLst/>
              <a:latin typeface="+mn-lt"/>
              <a:ea typeface="+mn-ea"/>
              <a:cs typeface="+mn-cs"/>
            </a:endParaRPr>
          </a:p>
          <a:p>
            <a:pPr eaLnBrk="1" hangingPunct="1">
              <a:spcBef>
                <a:spcPct val="0"/>
              </a:spcBef>
            </a:pPr>
            <a:endParaRPr lang="cs-CZ" dirty="0" smtClean="0"/>
          </a:p>
          <a:p>
            <a:pPr eaLnBrk="1" hangingPunct="1">
              <a:spcBef>
                <a:spcPct val="0"/>
              </a:spcBef>
            </a:pPr>
            <a:endParaRPr lang="cs-CZ" dirty="0" smtClean="0"/>
          </a:p>
        </p:txBody>
      </p:sp>
      <p:sp>
        <p:nvSpPr>
          <p:cNvPr id="62467"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9EED6BF-2C6B-4A47-8DDA-7A3BAEC4A195}" type="slidenum">
              <a:rPr lang="cs-CZ"/>
              <a:pPr fontAlgn="base">
                <a:spcBef>
                  <a:spcPct val="0"/>
                </a:spcBef>
                <a:spcAft>
                  <a:spcPct val="0"/>
                </a:spcAft>
                <a:defRPr/>
              </a:pPr>
              <a:t>24</a:t>
            </a:fld>
            <a:endParaRPr lang="cs-CZ"/>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Zástupný symbol pro obrázek snímku 1"/>
          <p:cNvSpPr>
            <a:spLocks noGrp="1" noRot="1" noChangeAspect="1"/>
          </p:cNvSpPr>
          <p:nvPr>
            <p:ph type="sldImg"/>
          </p:nvPr>
        </p:nvSpPr>
        <p:spPr bwMode="auto">
          <a:noFill/>
          <a:ln>
            <a:solidFill>
              <a:srgbClr val="000000"/>
            </a:solidFill>
            <a:miter lim="800000"/>
            <a:headEnd/>
            <a:tailEnd/>
          </a:ln>
        </p:spPr>
      </p:sp>
      <p:sp>
        <p:nvSpPr>
          <p:cNvPr id="66562" name="Zástupný symbol pro poznámky 2"/>
          <p:cNvSpPr>
            <a:spLocks noGrp="1"/>
          </p:cNvSpPr>
          <p:nvPr>
            <p:ph type="body" idx="1"/>
          </p:nvPr>
        </p:nvSpPr>
        <p:spPr bwMode="auto">
          <a:noFill/>
        </p:spPr>
        <p:txBody>
          <a:bodyPr wrap="square" numCol="1" anchor="t" anchorCtr="0" compatLnSpc="1">
            <a:prstTxWarp prst="textNoShape">
              <a:avLst/>
            </a:prstTxWarp>
          </a:bodyPr>
          <a:lstStyle/>
          <a:p>
            <a:r>
              <a:rPr lang="cs-CZ" smtClean="0"/>
              <a:t>- </a:t>
            </a:r>
            <a:r>
              <a:rPr lang="en-US" smtClean="0"/>
              <a:t>Relations (5) and (6) have no analogue in the case of unconstrained inverse problem.</a:t>
            </a:r>
            <a:endParaRPr lang="cs-CZ" smtClean="0"/>
          </a:p>
          <a:p>
            <a:r>
              <a:rPr lang="cs-CZ" smtClean="0"/>
              <a:t>- </a:t>
            </a:r>
            <a:r>
              <a:rPr lang="en-US" smtClean="0"/>
              <a:t>Relation (7) shows that the 2-contact 2-form</a:t>
            </a:r>
            <a:r>
              <a:rPr lang="en-US" i="1" smtClean="0"/>
              <a:t> F </a:t>
            </a:r>
            <a:r>
              <a:rPr lang="en-US" smtClean="0"/>
              <a:t>is no more unique. </a:t>
            </a:r>
            <a:endParaRPr lang="cs-CZ" smtClean="0"/>
          </a:p>
          <a:p>
            <a:pPr eaLnBrk="1" hangingPunct="1">
              <a:spcBef>
                <a:spcPct val="0"/>
              </a:spcBef>
            </a:pPr>
            <a:endParaRPr lang="cs-CZ" i="1" smtClean="0"/>
          </a:p>
        </p:txBody>
      </p:sp>
      <p:sp>
        <p:nvSpPr>
          <p:cNvPr id="65539"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252B9F2-661F-4B0E-9914-353CBB81DB0D}" type="slidenum">
              <a:rPr lang="cs-CZ"/>
              <a:pPr fontAlgn="base">
                <a:spcBef>
                  <a:spcPct val="0"/>
                </a:spcBef>
                <a:spcAft>
                  <a:spcPct val="0"/>
                </a:spcAft>
                <a:defRPr/>
              </a:pPr>
              <a:t>25</a:t>
            </a:fld>
            <a:endParaRPr lang="cs-CZ"/>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Zástupný symbol pro obrázek snímku 1"/>
          <p:cNvSpPr>
            <a:spLocks noGrp="1" noRot="1" noChangeAspect="1"/>
          </p:cNvSpPr>
          <p:nvPr>
            <p:ph type="sldImg"/>
          </p:nvPr>
        </p:nvSpPr>
        <p:spPr bwMode="auto">
          <a:noFill/>
          <a:ln>
            <a:solidFill>
              <a:srgbClr val="000000"/>
            </a:solidFill>
            <a:miter lim="800000"/>
            <a:headEnd/>
            <a:tailEnd/>
          </a:ln>
        </p:spPr>
      </p:sp>
      <p:sp>
        <p:nvSpPr>
          <p:cNvPr id="69634"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Here are additional conditions resulting from the requirement of a closed representative. </a:t>
            </a:r>
            <a:endParaRPr lang="cs-CZ" smtClean="0"/>
          </a:p>
          <a:p>
            <a:pPr eaLnBrk="1" hangingPunct="1">
              <a:spcBef>
                <a:spcPct val="0"/>
              </a:spcBef>
            </a:pPr>
            <a:endParaRPr lang="cs-CZ" smtClean="0"/>
          </a:p>
        </p:txBody>
      </p:sp>
      <p:sp>
        <p:nvSpPr>
          <p:cNvPr id="68611"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A3B18BE-A08E-4BC5-8BC5-11999FC4B9AB}" type="slidenum">
              <a:rPr lang="cs-CZ"/>
              <a:pPr fontAlgn="base">
                <a:spcBef>
                  <a:spcPct val="0"/>
                </a:spcBef>
                <a:spcAft>
                  <a:spcPct val="0"/>
                </a:spcAft>
                <a:defRPr/>
              </a:pPr>
              <a:t>26</a:t>
            </a:fld>
            <a:endParaRPr lang="cs-CZ"/>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Zástupný symbol pro obrázek snímku 1"/>
          <p:cNvSpPr>
            <a:spLocks noGrp="1" noRot="1" noChangeAspect="1"/>
          </p:cNvSpPr>
          <p:nvPr>
            <p:ph type="sldImg"/>
          </p:nvPr>
        </p:nvSpPr>
        <p:spPr bwMode="auto">
          <a:noFill/>
          <a:ln>
            <a:solidFill>
              <a:srgbClr val="000000"/>
            </a:solidFill>
            <a:miter lim="800000"/>
            <a:headEnd/>
            <a:tailEnd/>
          </a:ln>
        </p:spPr>
      </p:sp>
      <p:sp>
        <p:nvSpPr>
          <p:cNvPr id="72706"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z="1200" kern="1200" dirty="0" smtClean="0">
                <a:solidFill>
                  <a:schemeClr val="tx1"/>
                </a:solidFill>
                <a:effectLst/>
                <a:latin typeface="+mn-lt"/>
                <a:ea typeface="+mn-ea"/>
                <a:cs typeface="+mn-cs"/>
              </a:rPr>
              <a:t>Now we shall present some examples. Let us discuss a classical mechanical system with </a:t>
            </a:r>
            <a:r>
              <a:rPr lang="en-US" sz="1200" i="1" kern="1200" dirty="0" smtClean="0">
                <a:solidFill>
                  <a:schemeClr val="tx1"/>
                </a:solidFill>
                <a:effectLst/>
                <a:latin typeface="+mn-lt"/>
                <a:ea typeface="+mn-ea"/>
                <a:cs typeface="+mn-cs"/>
              </a:rPr>
              <a:t>m </a:t>
            </a:r>
            <a:r>
              <a:rPr lang="en-US" sz="1200" kern="1200" dirty="0" smtClean="0">
                <a:solidFill>
                  <a:schemeClr val="tx1"/>
                </a:solidFill>
                <a:effectLst/>
                <a:latin typeface="+mn-lt"/>
                <a:ea typeface="+mn-ea"/>
                <a:cs typeface="+mn-cs"/>
              </a:rPr>
              <a:t>degrees of freedom. </a:t>
            </a:r>
            <a:r>
              <a:rPr lang="en-US" dirty="0" smtClean="0"/>
              <a:t>Adding non-variational forces to equations of motion we obtain a non-variational unconstrained system with the same coefficients </a:t>
            </a:r>
            <a:r>
              <a:rPr lang="en-US" i="1" dirty="0" smtClean="0"/>
              <a:t>B</a:t>
            </a:r>
            <a:r>
              <a:rPr lang="el-GR" i="1" baseline="-25000" dirty="0" smtClean="0"/>
              <a:t>σν </a:t>
            </a:r>
            <a:r>
              <a:rPr lang="en-US" i="1" dirty="0" smtClean="0"/>
              <a:t>. </a:t>
            </a:r>
            <a:r>
              <a:rPr lang="en-US" dirty="0" smtClean="0"/>
              <a:t>Coefficients </a:t>
            </a:r>
            <a:r>
              <a:rPr lang="en-US" i="1" dirty="0" smtClean="0"/>
              <a:t>A</a:t>
            </a:r>
            <a:r>
              <a:rPr lang="el-GR" i="1" baseline="-25000" dirty="0" smtClean="0"/>
              <a:t>σ</a:t>
            </a:r>
            <a:r>
              <a:rPr lang="en-US" i="1" baseline="-25000" dirty="0" smtClean="0"/>
              <a:t>   </a:t>
            </a:r>
            <a:r>
              <a:rPr lang="en-US" dirty="0" smtClean="0"/>
              <a:t>will be changed by </a:t>
            </a:r>
            <a:r>
              <a:rPr lang="en-US" i="1" dirty="0" smtClean="0"/>
              <a:t>F</a:t>
            </a:r>
            <a:r>
              <a:rPr lang="el-GR" i="1" baseline="-25000" dirty="0" smtClean="0"/>
              <a:t>σ </a:t>
            </a:r>
            <a:r>
              <a:rPr lang="en-US" dirty="0" smtClean="0"/>
              <a:t>. </a:t>
            </a:r>
            <a:endParaRPr lang="cs-CZ" dirty="0" smtClean="0"/>
          </a:p>
          <a:p>
            <a:pPr eaLnBrk="1" hangingPunct="1">
              <a:spcBef>
                <a:spcPct val="0"/>
              </a:spcBef>
            </a:pPr>
            <a:endParaRPr lang="cs-CZ" dirty="0" smtClean="0"/>
          </a:p>
        </p:txBody>
      </p:sp>
      <p:sp>
        <p:nvSpPr>
          <p:cNvPr id="70659"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CC65CA6-C122-4458-AF71-8FEB323B83FA}" type="slidenum">
              <a:rPr lang="cs-CZ"/>
              <a:pPr fontAlgn="base">
                <a:spcBef>
                  <a:spcPct val="0"/>
                </a:spcBef>
                <a:spcAft>
                  <a:spcPct val="0"/>
                </a:spcAft>
                <a:defRPr/>
              </a:pPr>
              <a:t>27</a:t>
            </a:fld>
            <a:endParaRPr lang="cs-CZ"/>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Zástupný symbol pro obrázek snímku 1"/>
          <p:cNvSpPr>
            <a:spLocks noGrp="1" noRot="1" noChangeAspect="1"/>
          </p:cNvSpPr>
          <p:nvPr>
            <p:ph type="sldImg"/>
          </p:nvPr>
        </p:nvSpPr>
        <p:spPr bwMode="auto">
          <a:noFill/>
          <a:ln>
            <a:solidFill>
              <a:srgbClr val="000000"/>
            </a:solidFill>
            <a:miter lim="800000"/>
            <a:headEnd/>
            <a:tailEnd/>
          </a:ln>
        </p:spPr>
      </p:sp>
      <p:sp>
        <p:nvSpPr>
          <p:cNvPr id="75778" name="Zástupný symbol pro poznámky 2"/>
          <p:cNvSpPr>
            <a:spLocks noGrp="1"/>
          </p:cNvSpPr>
          <p:nvPr>
            <p:ph type="body" idx="1"/>
          </p:nvPr>
        </p:nvSpPr>
        <p:spPr bwMode="auto">
          <a:noFill/>
        </p:spPr>
        <p:txBody>
          <a:bodyPr wrap="square" numCol="1" anchor="t" anchorCtr="0" compatLnSpc="1">
            <a:prstTxWarp prst="textNoShape">
              <a:avLst/>
            </a:prstTxWarp>
          </a:bodyPr>
          <a:lstStyle/>
          <a:p>
            <a:r>
              <a:rPr lang="cs-CZ" smtClean="0"/>
              <a:t>- </a:t>
            </a:r>
            <a:r>
              <a:rPr lang="en-US" smtClean="0"/>
              <a:t>Recall that the constrained system arising from a variational unconstrained system is variational for an arbitrary constraint, i.e. there exists some solution </a:t>
            </a:r>
            <a:r>
              <a:rPr lang="en-US" i="1" smtClean="0"/>
              <a:t>c</a:t>
            </a:r>
            <a:r>
              <a:rPr lang="en-US" i="1" baseline="-25000" smtClean="0"/>
              <a:t>il </a:t>
            </a:r>
            <a:r>
              <a:rPr lang="en-US" i="1" smtClean="0"/>
              <a:t>, b</a:t>
            </a:r>
            <a:r>
              <a:rPr lang="en-US" i="1" baseline="-25000" smtClean="0"/>
              <a:t>il </a:t>
            </a:r>
            <a:r>
              <a:rPr lang="en-US" smtClean="0"/>
              <a:t>, </a:t>
            </a:r>
            <a:r>
              <a:rPr lang="en-US" i="1" smtClean="0"/>
              <a:t>b</a:t>
            </a:r>
            <a:r>
              <a:rPr lang="en-US" i="1" baseline="-25000" smtClean="0"/>
              <a:t>i  </a:t>
            </a:r>
            <a:r>
              <a:rPr lang="en-US" smtClean="0"/>
              <a:t>and γ</a:t>
            </a:r>
            <a:r>
              <a:rPr lang="en-US" i="1" baseline="-25000" smtClean="0"/>
              <a:t>ij </a:t>
            </a:r>
            <a:r>
              <a:rPr lang="en-US" smtClean="0"/>
              <a:t> of constraint Helmholtz conditions. </a:t>
            </a:r>
            <a:r>
              <a:rPr lang="en-US" i="1" baseline="-25000" smtClean="0"/>
              <a:t> </a:t>
            </a:r>
            <a:endParaRPr lang="cs-CZ" smtClean="0"/>
          </a:p>
          <a:p>
            <a:r>
              <a:rPr lang="cs-CZ" smtClean="0"/>
              <a:t>- </a:t>
            </a:r>
            <a:r>
              <a:rPr lang="en-US" smtClean="0"/>
              <a:t>Reduced equations of the new constrained system differ from the “old” reduced equations by the blue term.  </a:t>
            </a:r>
            <a:endParaRPr lang="cs-CZ" smtClean="0"/>
          </a:p>
          <a:p>
            <a:r>
              <a:rPr lang="cs-CZ" smtClean="0"/>
              <a:t>- </a:t>
            </a:r>
            <a:r>
              <a:rPr lang="en-US" smtClean="0"/>
              <a:t>If the constraint can be chosen by such a way that the additional “blue” term vanish, then the new constrained system will be variational, because of the unchanged Helmholtz conditions. Thus, we can obtain a constraint Lagrangian from the initial Lagrangian </a:t>
            </a:r>
            <a:r>
              <a:rPr lang="en-US" i="1" smtClean="0"/>
              <a:t>L</a:t>
            </a:r>
            <a:r>
              <a:rPr lang="en-US" smtClean="0"/>
              <a:t>. </a:t>
            </a:r>
            <a:endParaRPr lang="cs-CZ" smtClean="0"/>
          </a:p>
          <a:p>
            <a:r>
              <a:rPr lang="cs-CZ" smtClean="0"/>
              <a:t>- </a:t>
            </a:r>
            <a:r>
              <a:rPr lang="en-US" smtClean="0"/>
              <a:t>On the other hand, such a situation can occur if and only if there exist a solution </a:t>
            </a:r>
            <a:r>
              <a:rPr lang="en-US" i="1" smtClean="0"/>
              <a:t>g</a:t>
            </a:r>
            <a:r>
              <a:rPr lang="en-US" baseline="30000" smtClean="0"/>
              <a:t>1</a:t>
            </a:r>
            <a:r>
              <a:rPr lang="en-US" i="1" smtClean="0"/>
              <a:t> </a:t>
            </a:r>
            <a:r>
              <a:rPr lang="en-US" smtClean="0"/>
              <a:t>, … , </a:t>
            </a:r>
            <a:r>
              <a:rPr lang="en-US" i="1" smtClean="0"/>
              <a:t>g </a:t>
            </a:r>
            <a:r>
              <a:rPr lang="en-US" i="1" baseline="30000" smtClean="0"/>
              <a:t>k </a:t>
            </a:r>
            <a:r>
              <a:rPr lang="en-US" baseline="30000" smtClean="0"/>
              <a:t> </a:t>
            </a:r>
            <a:r>
              <a:rPr lang="en-US" smtClean="0"/>
              <a:t>of the condition for “zero blue term”. </a:t>
            </a:r>
            <a:endParaRPr lang="cs-CZ" smtClean="0"/>
          </a:p>
          <a:p>
            <a:pPr eaLnBrk="1" hangingPunct="1">
              <a:spcBef>
                <a:spcPct val="0"/>
              </a:spcBef>
            </a:pPr>
            <a:endParaRPr lang="cs-CZ" smtClean="0"/>
          </a:p>
        </p:txBody>
      </p:sp>
      <p:sp>
        <p:nvSpPr>
          <p:cNvPr id="73731"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A2A8913-BDAB-4CA2-B97C-DAA7EAF7766B}" type="slidenum">
              <a:rPr lang="cs-CZ"/>
              <a:pPr fontAlgn="base">
                <a:spcBef>
                  <a:spcPct val="0"/>
                </a:spcBef>
                <a:spcAft>
                  <a:spcPct val="0"/>
                </a:spcAft>
                <a:defRPr/>
              </a:pPr>
              <a:t>28</a:t>
            </a:fld>
            <a:endParaRPr lang="cs-CZ"/>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Zástupný symbol pro obrázek snímku 1"/>
          <p:cNvSpPr>
            <a:spLocks noGrp="1" noRot="1" noChangeAspect="1"/>
          </p:cNvSpPr>
          <p:nvPr>
            <p:ph type="sldImg"/>
          </p:nvPr>
        </p:nvSpPr>
        <p:spPr bwMode="auto">
          <a:noFill/>
          <a:ln>
            <a:solidFill>
              <a:srgbClr val="000000"/>
            </a:solidFill>
            <a:miter lim="800000"/>
            <a:headEnd/>
            <a:tailEnd/>
          </a:ln>
        </p:spPr>
      </p:sp>
      <p:sp>
        <p:nvSpPr>
          <p:cNvPr id="75778"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Another possibility is to eliminate the non-variational forces from constraint Helmholtz conditions. This gives alternative equations for a constraint. For constraints obeying these conditions the nonholonomic system is variational with the same functions </a:t>
            </a:r>
            <a:r>
              <a:rPr lang="en-US" sz="1200" i="1" kern="1200" dirty="0" err="1" smtClean="0">
                <a:solidFill>
                  <a:schemeClr val="tx1"/>
                </a:solidFill>
                <a:effectLst/>
                <a:latin typeface="+mn-lt"/>
                <a:ea typeface="+mn-ea"/>
                <a:cs typeface="+mn-cs"/>
              </a:rPr>
              <a:t>c</a:t>
            </a:r>
            <a:r>
              <a:rPr lang="en-US" sz="1200" i="1" kern="1200" baseline="-25000" dirty="0" err="1" smtClean="0">
                <a:solidFill>
                  <a:schemeClr val="tx1"/>
                </a:solidFill>
                <a:effectLst/>
                <a:latin typeface="+mn-lt"/>
                <a:ea typeface="+mn-ea"/>
                <a:cs typeface="+mn-cs"/>
              </a:rPr>
              <a:t>il</a:t>
            </a:r>
            <a:r>
              <a:rPr lang="en-US" sz="1200" i="1" kern="1200" baseline="-250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 </a:t>
            </a:r>
            <a:r>
              <a:rPr lang="en-US" sz="1200" i="1" kern="1200" dirty="0" err="1" smtClean="0">
                <a:solidFill>
                  <a:schemeClr val="tx1"/>
                </a:solidFill>
                <a:effectLst/>
                <a:latin typeface="+mn-lt"/>
                <a:ea typeface="+mn-ea"/>
                <a:cs typeface="+mn-cs"/>
              </a:rPr>
              <a:t>b</a:t>
            </a:r>
            <a:r>
              <a:rPr lang="en-US" sz="1200" i="1" kern="1200" baseline="-25000" dirty="0" err="1" smtClean="0">
                <a:solidFill>
                  <a:schemeClr val="tx1"/>
                </a:solidFill>
                <a:effectLst/>
                <a:latin typeface="+mn-lt"/>
                <a:ea typeface="+mn-ea"/>
                <a:cs typeface="+mn-cs"/>
              </a:rPr>
              <a:t>il</a:t>
            </a:r>
            <a:r>
              <a:rPr lang="en-US" sz="1200" i="1" kern="1200" baseline="-250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b</a:t>
            </a:r>
            <a:r>
              <a:rPr lang="en-US" sz="1200" i="1" kern="1200" baseline="-25000" dirty="0" smtClean="0">
                <a:solidFill>
                  <a:schemeClr val="tx1"/>
                </a:solidFill>
                <a:effectLst/>
                <a:latin typeface="+mn-lt"/>
                <a:ea typeface="+mn-ea"/>
                <a:cs typeface="+mn-cs"/>
              </a:rPr>
              <a:t>i  </a:t>
            </a:r>
            <a:r>
              <a:rPr lang="en-US" sz="1200" kern="1200" dirty="0" smtClean="0">
                <a:solidFill>
                  <a:schemeClr val="tx1"/>
                </a:solidFill>
                <a:effectLst/>
                <a:latin typeface="+mn-lt"/>
                <a:ea typeface="+mn-ea"/>
                <a:cs typeface="+mn-cs"/>
              </a:rPr>
              <a:t>and </a:t>
            </a:r>
            <a:r>
              <a:rPr lang="en-US" sz="1200" kern="1200" dirty="0" err="1" smtClean="0">
                <a:solidFill>
                  <a:schemeClr val="tx1"/>
                </a:solidFill>
                <a:effectLst/>
                <a:latin typeface="+mn-lt"/>
                <a:ea typeface="+mn-ea"/>
                <a:cs typeface="+mn-cs"/>
              </a:rPr>
              <a:t>γ</a:t>
            </a:r>
            <a:r>
              <a:rPr lang="en-US" sz="1200" i="1" kern="1200" baseline="-25000" dirty="0" err="1" smtClean="0">
                <a:solidFill>
                  <a:schemeClr val="tx1"/>
                </a:solidFill>
                <a:effectLst/>
                <a:latin typeface="+mn-lt"/>
                <a:ea typeface="+mn-ea"/>
                <a:cs typeface="+mn-cs"/>
              </a:rPr>
              <a:t>ij</a:t>
            </a:r>
            <a:r>
              <a:rPr lang="en-US" sz="1200" i="1" kern="1200" baseline="-250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 as for the initially variational system and thus with the same functions </a:t>
            </a:r>
            <a:r>
              <a:rPr lang="en-US" sz="1200" i="1" kern="1200" dirty="0" smtClean="0">
                <a:solidFill>
                  <a:schemeClr val="tx1"/>
                </a:solidFill>
                <a:effectLst/>
                <a:latin typeface="+mn-lt"/>
                <a:ea typeface="+mn-ea"/>
                <a:cs typeface="+mn-cs"/>
              </a:rPr>
              <a:t>L</a:t>
            </a:r>
            <a:r>
              <a:rPr lang="en-US" sz="1200" kern="1200" baseline="-25000" dirty="0" smtClean="0">
                <a:solidFill>
                  <a:schemeClr val="tx1"/>
                </a:solidFill>
                <a:effectLst/>
                <a:latin typeface="+mn-lt"/>
                <a:ea typeface="+mn-ea"/>
                <a:cs typeface="+mn-cs"/>
              </a:rPr>
              <a:t>0</a:t>
            </a:r>
            <a:r>
              <a:rPr lang="en-US" sz="1200" i="1" kern="1200" baseline="-250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 and </a:t>
            </a:r>
            <a:r>
              <a:rPr lang="en-US" sz="1200" i="1" kern="1200" dirty="0" smtClean="0">
                <a:solidFill>
                  <a:schemeClr val="tx1"/>
                </a:solidFill>
                <a:effectLst/>
                <a:latin typeface="+mn-lt"/>
                <a:ea typeface="+mn-ea"/>
                <a:cs typeface="+mn-cs"/>
              </a:rPr>
              <a:t>L</a:t>
            </a:r>
            <a:r>
              <a:rPr lang="en-US" sz="1200" i="1" kern="1200" baseline="-25000" dirty="0" smtClean="0">
                <a:solidFill>
                  <a:schemeClr val="tx1"/>
                </a:solidFill>
                <a:effectLst/>
                <a:latin typeface="+mn-lt"/>
                <a:ea typeface="+mn-ea"/>
                <a:cs typeface="+mn-cs"/>
              </a:rPr>
              <a:t>i</a:t>
            </a:r>
            <a:r>
              <a:rPr lang="en-US" sz="1200" i="1" kern="1200" dirty="0" smtClean="0">
                <a:solidFill>
                  <a:schemeClr val="tx1"/>
                </a:solidFill>
                <a:effectLst/>
                <a:latin typeface="+mn-lt"/>
                <a:ea typeface="+mn-ea"/>
                <a:cs typeface="+mn-cs"/>
              </a:rPr>
              <a:t>.</a:t>
            </a:r>
            <a:endParaRPr lang="cs-CZ" sz="1200" kern="1200" dirty="0" smtClean="0">
              <a:solidFill>
                <a:schemeClr val="tx1"/>
              </a:solidFill>
              <a:effectLst/>
              <a:latin typeface="+mn-lt"/>
              <a:ea typeface="+mn-ea"/>
              <a:cs typeface="+mn-cs"/>
            </a:endParaRPr>
          </a:p>
          <a:p>
            <a:pPr eaLnBrk="1" hangingPunct="1">
              <a:spcBef>
                <a:spcPct val="0"/>
              </a:spcBef>
            </a:pPr>
            <a:endParaRPr lang="cs-CZ" dirty="0" smtClean="0"/>
          </a:p>
        </p:txBody>
      </p:sp>
      <p:sp>
        <p:nvSpPr>
          <p:cNvPr id="73731"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A2A8913-BDAB-4CA2-B97C-DAA7EAF7766B}" type="slidenum">
              <a:rPr lang="cs-CZ"/>
              <a:pPr fontAlgn="base">
                <a:spcBef>
                  <a:spcPct val="0"/>
                </a:spcBef>
                <a:spcAft>
                  <a:spcPct val="0"/>
                </a:spcAft>
                <a:defRPr/>
              </a:pPr>
              <a:t>29</a:t>
            </a:fld>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Rot="1" noChangeAspect="1" noTextEdit="1"/>
          </p:cNvSpPr>
          <p:nvPr>
            <p:ph type="sldImg"/>
          </p:nvPr>
        </p:nvSpPr>
        <p:spPr bwMode="auto">
          <a:noFill/>
          <a:ln>
            <a:solidFill>
              <a:srgbClr val="000000"/>
            </a:solidFill>
            <a:miter lim="800000"/>
            <a:headEnd/>
            <a:tailEnd/>
          </a:ln>
        </p:spPr>
      </p:sp>
      <p:sp>
        <p:nvSpPr>
          <p:cNvPr id="122883"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Zástupný symbol pro obrázek snímku 1"/>
          <p:cNvSpPr>
            <a:spLocks noGrp="1" noRot="1" noChangeAspect="1"/>
          </p:cNvSpPr>
          <p:nvPr>
            <p:ph type="sldImg"/>
          </p:nvPr>
        </p:nvSpPr>
        <p:spPr bwMode="auto">
          <a:noFill/>
          <a:ln>
            <a:solidFill>
              <a:srgbClr val="000000"/>
            </a:solidFill>
            <a:miter lim="800000"/>
            <a:headEnd/>
            <a:tailEnd/>
          </a:ln>
        </p:spPr>
      </p:sp>
      <p:sp>
        <p:nvSpPr>
          <p:cNvPr id="77826" name="Zástupný symbol pro poznámky 2"/>
          <p:cNvSpPr>
            <a:spLocks noGrp="1"/>
          </p:cNvSpPr>
          <p:nvPr>
            <p:ph type="body" idx="1"/>
          </p:nvPr>
        </p:nvSpPr>
        <p:spPr bwMode="auto">
          <a:noFill/>
        </p:spPr>
        <p:txBody>
          <a:bodyPr wrap="square" numCol="1" anchor="t" anchorCtr="0" compatLnSpc="1">
            <a:prstTxWarp prst="textNoShape">
              <a:avLst/>
            </a:prstTxWarp>
          </a:bodyPr>
          <a:lstStyle/>
          <a:p>
            <a:r>
              <a:rPr lang="en-US" sz="1200" kern="1200" dirty="0" smtClean="0">
                <a:solidFill>
                  <a:schemeClr val="tx1"/>
                </a:solidFill>
                <a:effectLst/>
                <a:latin typeface="+mn-lt"/>
                <a:ea typeface="+mn-ea"/>
                <a:cs typeface="+mn-cs"/>
              </a:rPr>
              <a:t>In the next part of our presentation we shall present two examples of planar motion. This corresponds to </a:t>
            </a:r>
            <a:r>
              <a:rPr lang="en-US" sz="1200" i="1" kern="1200" dirty="0" smtClean="0">
                <a:solidFill>
                  <a:schemeClr val="tx1"/>
                </a:solidFill>
                <a:effectLst/>
                <a:latin typeface="+mn-lt"/>
                <a:ea typeface="+mn-ea"/>
                <a:cs typeface="+mn-cs"/>
              </a:rPr>
              <a:t>m</a:t>
            </a:r>
            <a:r>
              <a:rPr lang="en-US" sz="1200" kern="1200" dirty="0" smtClean="0">
                <a:solidFill>
                  <a:schemeClr val="tx1"/>
                </a:solidFill>
                <a:effectLst/>
                <a:latin typeface="+mn-lt"/>
                <a:ea typeface="+mn-ea"/>
                <a:cs typeface="+mn-cs"/>
              </a:rPr>
              <a:t> = 2, i.e.  </a:t>
            </a:r>
            <a:r>
              <a:rPr lang="en-US" sz="1200" i="1" kern="1200" dirty="0" smtClean="0">
                <a:solidFill>
                  <a:schemeClr val="tx1"/>
                </a:solidFill>
                <a:effectLst/>
                <a:latin typeface="+mn-lt"/>
                <a:ea typeface="+mn-ea"/>
                <a:cs typeface="+mn-cs"/>
              </a:rPr>
              <a:t>k</a:t>
            </a:r>
            <a:r>
              <a:rPr lang="en-US" sz="1200" kern="1200" dirty="0" smtClean="0">
                <a:solidFill>
                  <a:schemeClr val="tx1"/>
                </a:solidFill>
                <a:effectLst/>
                <a:latin typeface="+mn-lt"/>
                <a:ea typeface="+mn-ea"/>
                <a:cs typeface="+mn-cs"/>
              </a:rPr>
              <a:t> = 1. First of them is the motion of a particle in the homogeneous field, second one is undamped and damped planar oscilator.</a:t>
            </a:r>
            <a:endParaRPr lang="cs-CZ"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In both cases we first consider an initially unconstrained Lagrangian system and then the corresponding unconstrained system which arises from the initial one by adding the frictional force, both with the same constraint. </a:t>
            </a:r>
            <a:endParaRPr lang="cs-CZ"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We show that the constraint can be chosen by such a way that the non-variational unconstrained system will be turned to constraint variational one. </a:t>
            </a:r>
            <a:endParaRPr lang="cs-CZ" sz="1200" kern="1200" dirty="0" smtClean="0">
              <a:solidFill>
                <a:schemeClr val="tx1"/>
              </a:solidFill>
              <a:effectLst/>
              <a:latin typeface="+mn-lt"/>
              <a:ea typeface="+mn-ea"/>
              <a:cs typeface="+mn-cs"/>
            </a:endParaRPr>
          </a:p>
          <a:p>
            <a:pPr eaLnBrk="1" hangingPunct="1">
              <a:spcBef>
                <a:spcPct val="0"/>
              </a:spcBef>
            </a:pPr>
            <a:endParaRPr lang="cs-CZ" i="1"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The particle of mass </a:t>
            </a:r>
            <a:r>
              <a:rPr lang="en-US" sz="1200" i="1" kern="1200" dirty="0" smtClean="0">
                <a:solidFill>
                  <a:schemeClr val="tx1"/>
                </a:solidFill>
                <a:effectLst/>
                <a:latin typeface="+mn-lt"/>
                <a:ea typeface="+mn-ea"/>
                <a:cs typeface="+mn-cs"/>
              </a:rPr>
              <a:t>m</a:t>
            </a:r>
            <a:r>
              <a:rPr lang="en-US" sz="1200" kern="1200" dirty="0" smtClean="0">
                <a:solidFill>
                  <a:schemeClr val="tx1"/>
                </a:solidFill>
                <a:effectLst/>
                <a:latin typeface="+mn-lt"/>
                <a:ea typeface="+mn-ea"/>
                <a:cs typeface="+mn-cs"/>
              </a:rPr>
              <a:t> moving in the homogeneous field </a:t>
            </a:r>
            <a:r>
              <a:rPr lang="en-US" sz="1200" i="1" kern="1200" dirty="0" smtClean="0">
                <a:solidFill>
                  <a:schemeClr val="tx1"/>
                </a:solidFill>
                <a:effectLst/>
                <a:latin typeface="+mn-lt"/>
                <a:ea typeface="+mn-ea"/>
                <a:cs typeface="+mn-cs"/>
              </a:rPr>
              <a:t>G</a:t>
            </a:r>
            <a:r>
              <a:rPr lang="en-US" sz="1200" kern="1200" dirty="0" smtClean="0">
                <a:solidFill>
                  <a:schemeClr val="tx1"/>
                </a:solidFill>
                <a:effectLst/>
                <a:latin typeface="+mn-lt"/>
                <a:ea typeface="+mn-ea"/>
                <a:cs typeface="+mn-cs"/>
              </a:rPr>
              <a:t> is the unconstrained Lagrangian planar system. So, the constrained system with an arbitrary constraint </a:t>
            </a:r>
            <a:r>
              <a:rPr lang="en-US" sz="1200" i="1" kern="1200" dirty="0" smtClean="0">
                <a:solidFill>
                  <a:schemeClr val="tx1"/>
                </a:solidFill>
                <a:effectLst/>
                <a:latin typeface="+mn-lt"/>
                <a:ea typeface="+mn-ea"/>
                <a:cs typeface="+mn-cs"/>
              </a:rPr>
              <a:t>g</a:t>
            </a:r>
            <a:r>
              <a:rPr lang="en-US" sz="1200" kern="1200" dirty="0" smtClean="0">
                <a:solidFill>
                  <a:schemeClr val="tx1"/>
                </a:solidFill>
                <a:effectLst/>
                <a:latin typeface="+mn-lt"/>
                <a:ea typeface="+mn-ea"/>
                <a:cs typeface="+mn-cs"/>
              </a:rPr>
              <a:t> is obviously constraint variational. The constraint Lagrangian corresponding to the constraint</a:t>
            </a:r>
            <a:r>
              <a:rPr lang="en-US" sz="1200" i="1" kern="1200" dirty="0" smtClean="0">
                <a:solidFill>
                  <a:schemeClr val="tx1"/>
                </a:solidFill>
                <a:effectLst/>
                <a:latin typeface="+mn-lt"/>
                <a:ea typeface="+mn-ea"/>
                <a:cs typeface="+mn-cs"/>
              </a:rPr>
              <a:t> g</a:t>
            </a:r>
            <a:r>
              <a:rPr lang="en-US" sz="1200" kern="1200" dirty="0" smtClean="0">
                <a:solidFill>
                  <a:schemeClr val="tx1"/>
                </a:solidFill>
                <a:effectLst/>
                <a:latin typeface="+mn-lt"/>
                <a:ea typeface="+mn-ea"/>
                <a:cs typeface="+mn-cs"/>
              </a:rPr>
              <a:t> is written by red color. The functions (</a:t>
            </a:r>
            <a:r>
              <a:rPr lang="en-US" sz="1200" i="1" kern="1200" dirty="0" smtClean="0">
                <a:solidFill>
                  <a:schemeClr val="tx1"/>
                </a:solidFill>
                <a:effectLst/>
                <a:latin typeface="+mn-lt"/>
                <a:ea typeface="+mn-ea"/>
                <a:cs typeface="+mn-cs"/>
              </a:rPr>
              <a:t>b</a:t>
            </a:r>
            <a:r>
              <a:rPr lang="en-US" sz="1200" kern="1200" baseline="-25000" dirty="0" smtClean="0">
                <a:solidFill>
                  <a:schemeClr val="tx1"/>
                </a:solidFill>
                <a:effectLst/>
                <a:latin typeface="+mn-lt"/>
                <a:ea typeface="+mn-ea"/>
                <a:cs typeface="+mn-cs"/>
              </a:rPr>
              <a:t>1</a:t>
            </a:r>
            <a:r>
              <a:rPr lang="en-US" sz="1200" i="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b</a:t>
            </a:r>
            <a:r>
              <a:rPr lang="en-US" sz="1200" kern="1200" baseline="-25000" dirty="0" smtClean="0">
                <a:solidFill>
                  <a:schemeClr val="tx1"/>
                </a:solidFill>
                <a:effectLst/>
                <a:latin typeface="+mn-lt"/>
                <a:ea typeface="+mn-ea"/>
                <a:cs typeface="+mn-cs"/>
              </a:rPr>
              <a:t>11</a:t>
            </a:r>
            <a:r>
              <a:rPr lang="en-US" sz="1200" i="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c</a:t>
            </a:r>
            <a:r>
              <a:rPr lang="en-US" sz="1200" kern="1200" baseline="-25000" dirty="0" smtClean="0">
                <a:solidFill>
                  <a:schemeClr val="tx1"/>
                </a:solidFill>
                <a:effectLst/>
                <a:latin typeface="+mn-lt"/>
                <a:ea typeface="+mn-ea"/>
                <a:cs typeface="+mn-cs"/>
              </a:rPr>
              <a:t>11 </a:t>
            </a:r>
            <a:r>
              <a:rPr lang="en-US" sz="1200" kern="1200" dirty="0" smtClean="0">
                <a:solidFill>
                  <a:schemeClr val="tx1"/>
                </a:solidFill>
                <a:effectLst/>
                <a:latin typeface="+mn-lt"/>
                <a:ea typeface="+mn-ea"/>
                <a:cs typeface="+mn-cs"/>
              </a:rPr>
              <a:t>)  written by the blue color represent one of possible solutions of constraint Helmholtz conditions, especially the solution derived directly from the constraint Lagrangian </a:t>
            </a:r>
            <a:r>
              <a:rPr lang="en-US" sz="1200" i="1" kern="1200" dirty="0" err="1" smtClean="0">
                <a:solidFill>
                  <a:schemeClr val="tx1"/>
                </a:solidFill>
                <a:effectLst/>
                <a:latin typeface="+mn-lt"/>
                <a:ea typeface="+mn-ea"/>
                <a:cs typeface="+mn-cs"/>
              </a:rPr>
              <a:t>λ</a:t>
            </a:r>
            <a:r>
              <a:rPr lang="en-US" sz="1200" kern="1200" baseline="-25000" dirty="0" err="1" smtClean="0">
                <a:solidFill>
                  <a:schemeClr val="tx1"/>
                </a:solidFill>
                <a:effectLst/>
                <a:latin typeface="+mn-lt"/>
                <a:ea typeface="+mn-ea"/>
                <a:cs typeface="+mn-cs"/>
              </a:rPr>
              <a:t>c</a:t>
            </a:r>
            <a:r>
              <a:rPr lang="en-US" sz="1200" kern="1200" baseline="-250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L</a:t>
            </a:r>
            <a:r>
              <a:rPr lang="en-US" sz="1200" kern="1200" dirty="0" smtClean="0">
                <a:solidFill>
                  <a:schemeClr val="tx1"/>
                </a:solidFill>
                <a:effectLst/>
                <a:latin typeface="+mn-lt"/>
                <a:ea typeface="+mn-ea"/>
                <a:cs typeface="+mn-cs"/>
              </a:rPr>
              <a:t> </a:t>
            </a:r>
            <a:r>
              <a:rPr lang="en-US" sz="1200" kern="1200" baseline="-25000" dirty="0" smtClean="0">
                <a:solidFill>
                  <a:schemeClr val="tx1"/>
                </a:solidFill>
                <a:effectLst/>
                <a:latin typeface="+mn-lt"/>
                <a:ea typeface="+mn-ea"/>
                <a:cs typeface="+mn-cs"/>
              </a:rPr>
              <a:t>0 </a:t>
            </a:r>
            <a:r>
              <a:rPr lang="en-US" sz="1200" kern="1200" dirty="0" err="1" smtClean="0">
                <a:solidFill>
                  <a:schemeClr val="tx1"/>
                </a:solidFill>
                <a:effectLst/>
                <a:latin typeface="+mn-lt"/>
                <a:ea typeface="+mn-ea"/>
                <a:cs typeface="+mn-cs"/>
              </a:rPr>
              <a:t>d</a:t>
            </a:r>
            <a:r>
              <a:rPr lang="en-US" sz="1200" i="1" kern="1200" dirty="0" err="1" smtClean="0">
                <a:solidFill>
                  <a:schemeClr val="tx1"/>
                </a:solidFill>
                <a:effectLst/>
                <a:latin typeface="+mn-lt"/>
                <a:ea typeface="+mn-ea"/>
                <a:cs typeface="+mn-cs"/>
              </a:rPr>
              <a:t>t</a:t>
            </a:r>
            <a:r>
              <a:rPr lang="en-US" sz="1200" i="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L</a:t>
            </a:r>
            <a:r>
              <a:rPr lang="en-US" sz="1200" kern="1200" dirty="0" smtClean="0">
                <a:solidFill>
                  <a:schemeClr val="tx1"/>
                </a:solidFill>
                <a:effectLst/>
                <a:latin typeface="+mn-lt"/>
                <a:ea typeface="+mn-ea"/>
                <a:cs typeface="+mn-cs"/>
              </a:rPr>
              <a:t> </a:t>
            </a:r>
            <a:r>
              <a:rPr lang="en-US" sz="1200" i="1" kern="1200" baseline="-25000" dirty="0" smtClean="0">
                <a:solidFill>
                  <a:schemeClr val="tx1"/>
                </a:solidFill>
                <a:effectLst/>
                <a:latin typeface="+mn-lt"/>
                <a:ea typeface="+mn-ea"/>
                <a:cs typeface="+mn-cs"/>
              </a:rPr>
              <a:t>i </a:t>
            </a:r>
            <a:r>
              <a:rPr lang="en-US" sz="1200" i="1" kern="1200" dirty="0" smtClean="0">
                <a:solidFill>
                  <a:schemeClr val="tx1"/>
                </a:solidFill>
                <a:effectLst/>
                <a:latin typeface="+mn-lt"/>
                <a:ea typeface="+mn-ea"/>
                <a:cs typeface="+mn-cs"/>
              </a:rPr>
              <a:t>φ</a:t>
            </a:r>
            <a:r>
              <a:rPr lang="en-US" sz="1200" kern="1200" dirty="0" smtClean="0">
                <a:solidFill>
                  <a:schemeClr val="tx1"/>
                </a:solidFill>
                <a:effectLst/>
                <a:latin typeface="+mn-lt"/>
                <a:ea typeface="+mn-ea"/>
                <a:cs typeface="+mn-cs"/>
              </a:rPr>
              <a:t> </a:t>
            </a:r>
            <a:r>
              <a:rPr lang="en-US" sz="1200" i="1" kern="1200" baseline="30000" dirty="0" smtClean="0">
                <a:solidFill>
                  <a:schemeClr val="tx1"/>
                </a:solidFill>
                <a:effectLst/>
                <a:latin typeface="+mn-lt"/>
                <a:ea typeface="+mn-ea"/>
                <a:cs typeface="+mn-cs"/>
              </a:rPr>
              <a:t>i</a:t>
            </a:r>
            <a:r>
              <a:rPr lang="en-US" sz="1200" kern="1200" dirty="0" smtClean="0">
                <a:solidFill>
                  <a:schemeClr val="tx1"/>
                </a:solidFill>
                <a:effectLst/>
                <a:latin typeface="+mn-lt"/>
                <a:ea typeface="+mn-ea"/>
                <a:cs typeface="+mn-cs"/>
              </a:rPr>
              <a:t> . The function </a:t>
            </a:r>
            <a:r>
              <a:rPr lang="el-GR" sz="1200" i="1" kern="1200" dirty="0" smtClean="0">
                <a:solidFill>
                  <a:schemeClr val="tx1"/>
                </a:solidFill>
                <a:effectLst/>
                <a:latin typeface="+mn-lt"/>
                <a:ea typeface="+mn-ea"/>
                <a:cs typeface="+mn-cs"/>
              </a:rPr>
              <a:t>γ</a:t>
            </a:r>
            <a:r>
              <a:rPr lang="en-US" sz="1200" kern="1200" baseline="-25000" dirty="0" smtClean="0">
                <a:solidFill>
                  <a:schemeClr val="tx1"/>
                </a:solidFill>
                <a:effectLst/>
                <a:latin typeface="+mn-lt"/>
                <a:ea typeface="+mn-ea"/>
                <a:cs typeface="+mn-cs"/>
              </a:rPr>
              <a:t>11 </a:t>
            </a:r>
            <a:r>
              <a:rPr lang="en-US" sz="1200" kern="1200" dirty="0" smtClean="0">
                <a:solidFill>
                  <a:schemeClr val="tx1"/>
                </a:solidFill>
                <a:effectLst/>
                <a:latin typeface="+mn-lt"/>
                <a:ea typeface="+mn-ea"/>
                <a:cs typeface="+mn-cs"/>
              </a:rPr>
              <a:t>is obviously zero because of the antisymmetry. </a:t>
            </a:r>
            <a:endParaRPr lang="cs-CZ" sz="1200" kern="1200" dirty="0" smtClean="0">
              <a:solidFill>
                <a:schemeClr val="tx1"/>
              </a:solidFill>
              <a:effectLst/>
              <a:latin typeface="+mn-lt"/>
              <a:ea typeface="+mn-ea"/>
              <a:cs typeface="+mn-cs"/>
            </a:endParaRPr>
          </a:p>
          <a:p>
            <a:pPr eaLnBrk="1" hangingPunct="1">
              <a:spcBef>
                <a:spcPct val="0"/>
              </a:spcBef>
            </a:pPr>
            <a:endParaRPr lang="cs-CZ" i="1" dirty="0" smtClean="0"/>
          </a:p>
        </p:txBody>
      </p:sp>
      <p:sp>
        <p:nvSpPr>
          <p:cNvPr id="76803"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CDCB06F-5DA4-4733-B631-1E20DD141C9C}" type="slidenum">
              <a:rPr lang="cs-CZ"/>
              <a:pPr fontAlgn="base">
                <a:spcBef>
                  <a:spcPct val="0"/>
                </a:spcBef>
                <a:spcAft>
                  <a:spcPct val="0"/>
                </a:spcAft>
                <a:defRPr/>
              </a:pPr>
              <a:t>30</a:t>
            </a:fld>
            <a:endParaRPr lang="cs-CZ"/>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Zástupný symbol pro obrázek snímku 1"/>
          <p:cNvSpPr>
            <a:spLocks noGrp="1" noRot="1" noChangeAspect="1"/>
          </p:cNvSpPr>
          <p:nvPr>
            <p:ph type="sldImg"/>
          </p:nvPr>
        </p:nvSpPr>
        <p:spPr bwMode="auto">
          <a:noFill/>
          <a:ln>
            <a:solidFill>
              <a:srgbClr val="000000"/>
            </a:solidFill>
            <a:miter lim="800000"/>
            <a:headEnd/>
            <a:tailEnd/>
          </a:ln>
        </p:spPr>
      </p:sp>
      <p:sp>
        <p:nvSpPr>
          <p:cNvPr id="80898" name="Zástupný symbol pro poznámky 2"/>
          <p:cNvSpPr>
            <a:spLocks noGrp="1"/>
          </p:cNvSpPr>
          <p:nvPr>
            <p:ph type="body" idx="1"/>
          </p:nvPr>
        </p:nvSpPr>
        <p:spPr bwMode="auto">
          <a:noFill/>
        </p:spPr>
        <p:txBody>
          <a:bodyPr wrap="square" numCol="1" anchor="t" anchorCtr="0" compatLnSpc="1">
            <a:prstTxWarp prst="textNoShape">
              <a:avLst/>
            </a:prstTxWarp>
          </a:bodyPr>
          <a:lstStyle/>
          <a:p>
            <a:r>
              <a:rPr lang="cs-CZ" sz="1200" kern="1200" dirty="0" smtClean="0">
                <a:solidFill>
                  <a:schemeClr val="tx1"/>
                </a:solidFill>
                <a:effectLst/>
                <a:latin typeface="+mn-lt"/>
                <a:ea typeface="+mn-ea"/>
                <a:cs typeface="+mn-cs"/>
              </a:rPr>
              <a:t>Let us now discuss the constraint Helmholtz conditions (slides 24, 25, 26):</a:t>
            </a:r>
            <a:endParaRPr lang="cs-CZ" dirty="0" smtClean="0"/>
          </a:p>
          <a:p>
            <a:r>
              <a:rPr lang="cs-CZ" dirty="0" smtClean="0"/>
              <a:t>- </a:t>
            </a:r>
            <a:r>
              <a:rPr lang="en-US" dirty="0" smtClean="0"/>
              <a:t>Helmholtz conditions (1), (2) and (4) are fulfilled automatically because of antisymmetrization. So, it remains to verify conditions (3), (5) and (6).</a:t>
            </a:r>
            <a:endParaRPr lang="cs-CZ" dirty="0" smtClean="0"/>
          </a:p>
          <a:p>
            <a:r>
              <a:rPr lang="cs-CZ" dirty="0" smtClean="0"/>
              <a:t>- </a:t>
            </a:r>
            <a:r>
              <a:rPr lang="en-US" dirty="0" smtClean="0"/>
              <a:t>For an arbitrary constraint </a:t>
            </a:r>
            <a:r>
              <a:rPr lang="en-US" i="1" dirty="0" smtClean="0"/>
              <a:t>g </a:t>
            </a:r>
            <a:r>
              <a:rPr lang="en-US" dirty="0" smtClean="0"/>
              <a:t>the condition (3) is fulfilled when expressions in brackets vanish</a:t>
            </a:r>
            <a:r>
              <a:rPr lang="cs-CZ" dirty="0" smtClean="0"/>
              <a:t> </a:t>
            </a:r>
            <a:r>
              <a:rPr lang="en-US" sz="1200" kern="1200" dirty="0" smtClean="0">
                <a:solidFill>
                  <a:schemeClr val="tx1"/>
                </a:solidFill>
                <a:effectLst/>
                <a:latin typeface="+mn-lt"/>
                <a:ea typeface="+mn-ea"/>
                <a:cs typeface="+mn-cs"/>
              </a:rPr>
              <a:t> (written by the blue color)</a:t>
            </a:r>
            <a:r>
              <a:rPr lang="en-US" dirty="0" smtClean="0"/>
              <a:t>. This corresponds to our solution presented on the previous slide. For a particularly chosen constraint there can be, of course, also additional special solutions. </a:t>
            </a:r>
            <a:endParaRPr lang="cs-CZ" dirty="0" smtClean="0"/>
          </a:p>
          <a:p>
            <a:r>
              <a:rPr lang="cs-CZ" dirty="0" smtClean="0"/>
              <a:t>- </a:t>
            </a:r>
            <a:r>
              <a:rPr lang="en-US" dirty="0" smtClean="0"/>
              <a:t>We obtained the expected result – if the unconstrained system is variational, then the constrained one is constraint variational for an arbitrary constraint.</a:t>
            </a:r>
            <a:endParaRPr lang="cs-CZ" dirty="0" smtClean="0"/>
          </a:p>
          <a:p>
            <a:r>
              <a:rPr lang="cs-CZ" dirty="0" smtClean="0"/>
              <a:t>- </a:t>
            </a:r>
            <a:r>
              <a:rPr lang="en-US" dirty="0" smtClean="0"/>
              <a:t>The example of other solutions for functions (</a:t>
            </a:r>
            <a:r>
              <a:rPr lang="en-US" i="1" dirty="0" smtClean="0"/>
              <a:t>b</a:t>
            </a:r>
            <a:r>
              <a:rPr lang="en-US" baseline="-25000" dirty="0" smtClean="0"/>
              <a:t>1</a:t>
            </a:r>
            <a:r>
              <a:rPr lang="en-US" i="1" dirty="0" smtClean="0"/>
              <a:t> </a:t>
            </a:r>
            <a:r>
              <a:rPr lang="en-US" dirty="0" smtClean="0"/>
              <a:t>, </a:t>
            </a:r>
            <a:r>
              <a:rPr lang="en-US" i="1" dirty="0" smtClean="0"/>
              <a:t>b</a:t>
            </a:r>
            <a:r>
              <a:rPr lang="en-US" baseline="-25000" dirty="0" smtClean="0"/>
              <a:t>11</a:t>
            </a:r>
            <a:r>
              <a:rPr lang="en-US" i="1" dirty="0" smtClean="0"/>
              <a:t> </a:t>
            </a:r>
            <a:r>
              <a:rPr lang="en-US" dirty="0" smtClean="0"/>
              <a:t>, </a:t>
            </a:r>
            <a:r>
              <a:rPr lang="en-US" i="1" dirty="0" smtClean="0"/>
              <a:t>c</a:t>
            </a:r>
            <a:r>
              <a:rPr lang="en-US" baseline="-25000" dirty="0" smtClean="0"/>
              <a:t>11 </a:t>
            </a:r>
            <a:r>
              <a:rPr lang="en-US" dirty="0" smtClean="0"/>
              <a:t>): When</a:t>
            </a:r>
            <a:r>
              <a:rPr lang="en-US" i="1" dirty="0" smtClean="0"/>
              <a:t> g </a:t>
            </a:r>
            <a:r>
              <a:rPr lang="en-US" dirty="0" smtClean="0"/>
              <a:t>depends on dot{</a:t>
            </a:r>
            <a:r>
              <a:rPr lang="en-US" i="1" dirty="0" smtClean="0"/>
              <a:t>x</a:t>
            </a:r>
            <a:r>
              <a:rPr lang="en-US" dirty="0" smtClean="0"/>
              <a:t>} only,  then </a:t>
            </a:r>
            <a:r>
              <a:rPr lang="el-GR" i="1" dirty="0" smtClean="0"/>
              <a:t>ε</a:t>
            </a:r>
            <a:r>
              <a:rPr lang="en-US" baseline="-25000" dirty="0" smtClean="0"/>
              <a:t>1</a:t>
            </a:r>
            <a:r>
              <a:rPr lang="en-US" i="1" baseline="-25000" dirty="0" smtClean="0"/>
              <a:t> </a:t>
            </a:r>
            <a:r>
              <a:rPr lang="cs-CZ" dirty="0" smtClean="0"/>
              <a:t>´</a:t>
            </a:r>
            <a:r>
              <a:rPr lang="en-US" dirty="0" smtClean="0"/>
              <a:t>(</a:t>
            </a:r>
            <a:r>
              <a:rPr lang="en-US" i="1" dirty="0" smtClean="0"/>
              <a:t>g</a:t>
            </a:r>
            <a:r>
              <a:rPr lang="en-US" dirty="0" smtClean="0"/>
              <a:t>) = 0 and the second term in the first condition is zero. Then the function </a:t>
            </a:r>
            <a:r>
              <a:rPr lang="en-US" i="1" dirty="0" smtClean="0"/>
              <a:t>c</a:t>
            </a:r>
            <a:r>
              <a:rPr lang="en-US" baseline="-25000" dirty="0" smtClean="0"/>
              <a:t>11 </a:t>
            </a:r>
            <a:r>
              <a:rPr lang="en-US" dirty="0" smtClean="0"/>
              <a:t>can be arbitrary from the point of view of this condition. If moreover the second partial derivative of </a:t>
            </a:r>
            <a:r>
              <a:rPr lang="en-US" i="1" dirty="0" smtClean="0"/>
              <a:t>g </a:t>
            </a:r>
            <a:r>
              <a:rPr lang="en-US" dirty="0" smtClean="0"/>
              <a:t>with respect to dot{</a:t>
            </a:r>
            <a:r>
              <a:rPr lang="en-US" i="1" dirty="0" smtClean="0"/>
              <a:t>x</a:t>
            </a:r>
            <a:r>
              <a:rPr lang="en-US" dirty="0" smtClean="0"/>
              <a:t>} is not zero, we have </a:t>
            </a:r>
            <a:r>
              <a:rPr lang="en-US" i="1" dirty="0" smtClean="0"/>
              <a:t>b</a:t>
            </a:r>
            <a:r>
              <a:rPr lang="en-US" baseline="-25000" dirty="0" smtClean="0"/>
              <a:t>1 </a:t>
            </a:r>
            <a:r>
              <a:rPr lang="en-US" dirty="0" smtClean="0"/>
              <a:t>= –</a:t>
            </a:r>
            <a:r>
              <a:rPr lang="en-US" i="1" dirty="0" err="1" smtClean="0"/>
              <a:t>mG</a:t>
            </a:r>
            <a:r>
              <a:rPr lang="en-US" dirty="0" smtClean="0"/>
              <a:t>. From other two conditions and from (8) we obtain </a:t>
            </a:r>
            <a:r>
              <a:rPr lang="en-US" i="1" dirty="0" smtClean="0"/>
              <a:t>b</a:t>
            </a:r>
            <a:r>
              <a:rPr lang="en-US" baseline="-25000" dirty="0" smtClean="0"/>
              <a:t>11</a:t>
            </a:r>
            <a:r>
              <a:rPr lang="en-US" dirty="0" smtClean="0"/>
              <a:t>.</a:t>
            </a:r>
            <a:endParaRPr lang="cs-CZ" dirty="0" smtClean="0"/>
          </a:p>
          <a:p>
            <a:pPr eaLnBrk="1" hangingPunct="1">
              <a:spcBef>
                <a:spcPct val="0"/>
              </a:spcBef>
            </a:pPr>
            <a:endParaRPr lang="cs-CZ" i="1" dirty="0" smtClean="0"/>
          </a:p>
        </p:txBody>
      </p:sp>
      <p:sp>
        <p:nvSpPr>
          <p:cNvPr id="78851"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FE86678-041C-4B8A-BA46-0F5AFE236D58}" type="slidenum">
              <a:rPr lang="cs-CZ"/>
              <a:pPr fontAlgn="base">
                <a:spcBef>
                  <a:spcPct val="0"/>
                </a:spcBef>
                <a:spcAft>
                  <a:spcPct val="0"/>
                </a:spcAft>
                <a:defRPr/>
              </a:pPr>
              <a:t>31</a:t>
            </a:fld>
            <a:endParaRPr lang="cs-CZ"/>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Zástupný symbol pro obrázek snímku 1"/>
          <p:cNvSpPr>
            <a:spLocks noGrp="1" noRot="1" noChangeAspect="1"/>
          </p:cNvSpPr>
          <p:nvPr>
            <p:ph type="sldImg"/>
          </p:nvPr>
        </p:nvSpPr>
        <p:spPr bwMode="auto">
          <a:noFill/>
          <a:ln>
            <a:solidFill>
              <a:srgbClr val="000000"/>
            </a:solidFill>
            <a:miter lim="800000"/>
            <a:headEnd/>
            <a:tailEnd/>
          </a:ln>
        </p:spPr>
      </p:sp>
      <p:sp>
        <p:nvSpPr>
          <p:cNvPr id="80898"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There can be, of course, other solutions (</a:t>
            </a:r>
            <a:r>
              <a:rPr lang="en-US" sz="1200" i="1" kern="1200" dirty="0" smtClean="0">
                <a:solidFill>
                  <a:schemeClr val="tx1"/>
                </a:solidFill>
                <a:effectLst/>
                <a:latin typeface="+mn-lt"/>
                <a:ea typeface="+mn-ea"/>
                <a:cs typeface="+mn-cs"/>
              </a:rPr>
              <a:t>b</a:t>
            </a:r>
            <a:r>
              <a:rPr lang="en-US" sz="1200" kern="1200" baseline="-25000" dirty="0" smtClean="0">
                <a:solidFill>
                  <a:schemeClr val="tx1"/>
                </a:solidFill>
                <a:effectLst/>
                <a:latin typeface="+mn-lt"/>
                <a:ea typeface="+mn-ea"/>
                <a:cs typeface="+mn-cs"/>
              </a:rPr>
              <a:t>1</a:t>
            </a:r>
            <a:r>
              <a:rPr lang="en-US" sz="1200" i="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b</a:t>
            </a:r>
            <a:r>
              <a:rPr lang="en-US" sz="1200" kern="1200" baseline="-25000" dirty="0" smtClean="0">
                <a:solidFill>
                  <a:schemeClr val="tx1"/>
                </a:solidFill>
                <a:effectLst/>
                <a:latin typeface="+mn-lt"/>
                <a:ea typeface="+mn-ea"/>
                <a:cs typeface="+mn-cs"/>
              </a:rPr>
              <a:t>11</a:t>
            </a:r>
            <a:r>
              <a:rPr lang="en-US" sz="1200" i="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c</a:t>
            </a:r>
            <a:r>
              <a:rPr lang="en-US" sz="1200" kern="1200" baseline="-25000" dirty="0" smtClean="0">
                <a:solidFill>
                  <a:schemeClr val="tx1"/>
                </a:solidFill>
                <a:effectLst/>
                <a:latin typeface="+mn-lt"/>
                <a:ea typeface="+mn-ea"/>
                <a:cs typeface="+mn-cs"/>
              </a:rPr>
              <a:t>11 </a:t>
            </a:r>
            <a:r>
              <a:rPr lang="en-US" sz="1200" kern="1200" dirty="0" smtClean="0">
                <a:solidFill>
                  <a:schemeClr val="tx1"/>
                </a:solidFill>
                <a:effectLst/>
                <a:latin typeface="+mn-lt"/>
                <a:ea typeface="+mn-ea"/>
                <a:cs typeface="+mn-cs"/>
              </a:rPr>
              <a:t>): of constraint Helmholtz conditions. Let for example</a:t>
            </a:r>
            <a:r>
              <a:rPr lang="en-US" sz="1200" i="1" kern="1200" dirty="0" smtClean="0">
                <a:solidFill>
                  <a:schemeClr val="tx1"/>
                </a:solidFill>
                <a:effectLst/>
                <a:latin typeface="+mn-lt"/>
                <a:ea typeface="+mn-ea"/>
                <a:cs typeface="+mn-cs"/>
              </a:rPr>
              <a:t> g </a:t>
            </a:r>
            <a:r>
              <a:rPr lang="en-US" sz="1200" kern="1200" dirty="0" smtClean="0">
                <a:solidFill>
                  <a:schemeClr val="tx1"/>
                </a:solidFill>
                <a:effectLst/>
                <a:latin typeface="+mn-lt"/>
                <a:ea typeface="+mn-ea"/>
                <a:cs typeface="+mn-cs"/>
              </a:rPr>
              <a:t>depend on dot{</a:t>
            </a:r>
            <a:r>
              <a:rPr lang="en-US" sz="1200" i="1" kern="1200" dirty="0" smtClean="0">
                <a:solidFill>
                  <a:schemeClr val="tx1"/>
                </a:solidFill>
                <a:effectLst/>
                <a:latin typeface="+mn-lt"/>
                <a:ea typeface="+mn-ea"/>
                <a:cs typeface="+mn-cs"/>
              </a:rPr>
              <a:t>x</a:t>
            </a:r>
            <a:r>
              <a:rPr lang="en-US" sz="1200" kern="1200" dirty="0" smtClean="0">
                <a:solidFill>
                  <a:schemeClr val="tx1"/>
                </a:solidFill>
                <a:effectLst/>
                <a:latin typeface="+mn-lt"/>
                <a:ea typeface="+mn-ea"/>
                <a:cs typeface="+mn-cs"/>
              </a:rPr>
              <a:t>} only, then </a:t>
            </a:r>
            <a:r>
              <a:rPr lang="el-GR" sz="1200" i="1" kern="1200" dirty="0" smtClean="0">
                <a:solidFill>
                  <a:schemeClr val="tx1"/>
                </a:solidFill>
                <a:effectLst/>
                <a:latin typeface="+mn-lt"/>
                <a:ea typeface="+mn-ea"/>
                <a:cs typeface="+mn-cs"/>
              </a:rPr>
              <a:t>ε</a:t>
            </a:r>
            <a:r>
              <a:rPr lang="en-US" sz="1200" kern="1200" baseline="-25000" dirty="0" smtClean="0">
                <a:solidFill>
                  <a:schemeClr val="tx1"/>
                </a:solidFill>
                <a:effectLst/>
                <a:latin typeface="+mn-lt"/>
                <a:ea typeface="+mn-ea"/>
                <a:cs typeface="+mn-cs"/>
              </a:rPr>
              <a:t>1</a:t>
            </a:r>
            <a:r>
              <a:rPr lang="en-US" sz="1200" i="1" kern="1200" baseline="-25000" dirty="0" smtClean="0">
                <a:solidFill>
                  <a:schemeClr val="tx1"/>
                </a:solidFill>
                <a:effectLst/>
                <a:latin typeface="+mn-lt"/>
                <a:ea typeface="+mn-ea"/>
                <a:cs typeface="+mn-cs"/>
              </a:rPr>
              <a:t> </a:t>
            </a:r>
            <a:r>
              <a:rPr lang="cs-CZ" sz="1200"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g</a:t>
            </a:r>
            <a:r>
              <a:rPr lang="en-US" sz="1200" kern="1200" dirty="0" smtClean="0">
                <a:solidFill>
                  <a:schemeClr val="tx1"/>
                </a:solidFill>
                <a:effectLst/>
                <a:latin typeface="+mn-lt"/>
                <a:ea typeface="+mn-ea"/>
                <a:cs typeface="+mn-cs"/>
              </a:rPr>
              <a:t>) = 0 and the second term in the first condition is zero. Then the function </a:t>
            </a:r>
            <a:r>
              <a:rPr lang="en-US" sz="1200" i="1" kern="1200" dirty="0" smtClean="0">
                <a:solidFill>
                  <a:schemeClr val="tx1"/>
                </a:solidFill>
                <a:effectLst/>
                <a:latin typeface="+mn-lt"/>
                <a:ea typeface="+mn-ea"/>
                <a:cs typeface="+mn-cs"/>
              </a:rPr>
              <a:t>c</a:t>
            </a:r>
            <a:r>
              <a:rPr lang="en-US" sz="1200" kern="1200" baseline="-25000" dirty="0" smtClean="0">
                <a:solidFill>
                  <a:schemeClr val="tx1"/>
                </a:solidFill>
                <a:effectLst/>
                <a:latin typeface="+mn-lt"/>
                <a:ea typeface="+mn-ea"/>
                <a:cs typeface="+mn-cs"/>
              </a:rPr>
              <a:t>11 </a:t>
            </a:r>
            <a:r>
              <a:rPr lang="en-US" sz="1200" kern="1200" dirty="0" smtClean="0">
                <a:solidFill>
                  <a:schemeClr val="tx1"/>
                </a:solidFill>
                <a:effectLst/>
                <a:latin typeface="+mn-lt"/>
                <a:ea typeface="+mn-ea"/>
                <a:cs typeface="+mn-cs"/>
              </a:rPr>
              <a:t>can be arbitrary from the point of view of this condition. If moreover the second partial derivative of </a:t>
            </a:r>
            <a:r>
              <a:rPr lang="en-US" sz="1200" i="1" kern="1200" dirty="0" smtClean="0">
                <a:solidFill>
                  <a:schemeClr val="tx1"/>
                </a:solidFill>
                <a:effectLst/>
                <a:latin typeface="+mn-lt"/>
                <a:ea typeface="+mn-ea"/>
                <a:cs typeface="+mn-cs"/>
              </a:rPr>
              <a:t>g </a:t>
            </a:r>
            <a:r>
              <a:rPr lang="en-US" sz="1200" kern="1200" dirty="0" smtClean="0">
                <a:solidFill>
                  <a:schemeClr val="tx1"/>
                </a:solidFill>
                <a:effectLst/>
                <a:latin typeface="+mn-lt"/>
                <a:ea typeface="+mn-ea"/>
                <a:cs typeface="+mn-cs"/>
              </a:rPr>
              <a:t>with respect to dot{</a:t>
            </a:r>
            <a:r>
              <a:rPr lang="en-US" sz="1200" i="1" kern="1200" dirty="0" smtClean="0">
                <a:solidFill>
                  <a:schemeClr val="tx1"/>
                </a:solidFill>
                <a:effectLst/>
                <a:latin typeface="+mn-lt"/>
                <a:ea typeface="+mn-ea"/>
                <a:cs typeface="+mn-cs"/>
              </a:rPr>
              <a:t>x</a:t>
            </a:r>
            <a:r>
              <a:rPr lang="en-US" sz="1200" kern="1200" dirty="0" smtClean="0">
                <a:solidFill>
                  <a:schemeClr val="tx1"/>
                </a:solidFill>
                <a:effectLst/>
                <a:latin typeface="+mn-lt"/>
                <a:ea typeface="+mn-ea"/>
                <a:cs typeface="+mn-cs"/>
              </a:rPr>
              <a:t>} is not zero, we have </a:t>
            </a:r>
            <a:r>
              <a:rPr lang="en-US" sz="1200" i="1" kern="1200" dirty="0" smtClean="0">
                <a:solidFill>
                  <a:schemeClr val="tx1"/>
                </a:solidFill>
                <a:effectLst/>
                <a:latin typeface="+mn-lt"/>
                <a:ea typeface="+mn-ea"/>
                <a:cs typeface="+mn-cs"/>
              </a:rPr>
              <a:t>b</a:t>
            </a:r>
            <a:r>
              <a:rPr lang="en-US" sz="1200" kern="1200" baseline="-25000" dirty="0" smtClean="0">
                <a:solidFill>
                  <a:schemeClr val="tx1"/>
                </a:solidFill>
                <a:effectLst/>
                <a:latin typeface="+mn-lt"/>
                <a:ea typeface="+mn-ea"/>
                <a:cs typeface="+mn-cs"/>
              </a:rPr>
              <a:t>1 </a:t>
            </a:r>
            <a:r>
              <a:rPr lang="en-US" sz="1200" kern="1200" dirty="0" smtClean="0">
                <a:solidFill>
                  <a:schemeClr val="tx1"/>
                </a:solidFill>
                <a:effectLst/>
                <a:latin typeface="+mn-lt"/>
                <a:ea typeface="+mn-ea"/>
                <a:cs typeface="+mn-cs"/>
              </a:rPr>
              <a:t>= –</a:t>
            </a:r>
            <a:r>
              <a:rPr lang="en-US" sz="1200" i="1" kern="1200" dirty="0" err="1" smtClean="0">
                <a:solidFill>
                  <a:schemeClr val="tx1"/>
                </a:solidFill>
                <a:effectLst/>
                <a:latin typeface="+mn-lt"/>
                <a:ea typeface="+mn-ea"/>
                <a:cs typeface="+mn-cs"/>
              </a:rPr>
              <a:t>mG</a:t>
            </a:r>
            <a:r>
              <a:rPr lang="en-US" sz="1200" kern="1200" dirty="0" smtClean="0">
                <a:solidFill>
                  <a:schemeClr val="tx1"/>
                </a:solidFill>
                <a:effectLst/>
                <a:latin typeface="+mn-lt"/>
                <a:ea typeface="+mn-ea"/>
                <a:cs typeface="+mn-cs"/>
              </a:rPr>
              <a:t>. From other two conditions and from (8) we obtain </a:t>
            </a:r>
            <a:r>
              <a:rPr lang="en-US" sz="1200" i="1" kern="1200" dirty="0" smtClean="0">
                <a:solidFill>
                  <a:schemeClr val="tx1"/>
                </a:solidFill>
                <a:effectLst/>
                <a:latin typeface="+mn-lt"/>
                <a:ea typeface="+mn-ea"/>
                <a:cs typeface="+mn-cs"/>
              </a:rPr>
              <a:t>b</a:t>
            </a:r>
            <a:r>
              <a:rPr lang="en-US" sz="1200" kern="1200" baseline="-25000" dirty="0" smtClean="0">
                <a:solidFill>
                  <a:schemeClr val="tx1"/>
                </a:solidFill>
                <a:effectLst/>
                <a:latin typeface="+mn-lt"/>
                <a:ea typeface="+mn-ea"/>
                <a:cs typeface="+mn-cs"/>
              </a:rPr>
              <a:t>11</a:t>
            </a:r>
            <a:r>
              <a:rPr lang="en-US" sz="1200" kern="1200" dirty="0" smtClean="0">
                <a:solidFill>
                  <a:schemeClr val="tx1"/>
                </a:solidFill>
                <a:effectLst/>
                <a:latin typeface="+mn-lt"/>
                <a:ea typeface="+mn-ea"/>
                <a:cs typeface="+mn-cs"/>
              </a:rPr>
              <a:t>. The most simple possibility is </a:t>
            </a:r>
            <a:r>
              <a:rPr lang="en-US" sz="1200" i="1" kern="1200" dirty="0" smtClean="0">
                <a:solidFill>
                  <a:schemeClr val="tx1"/>
                </a:solidFill>
                <a:effectLst/>
                <a:latin typeface="+mn-lt"/>
                <a:ea typeface="+mn-ea"/>
                <a:cs typeface="+mn-cs"/>
              </a:rPr>
              <a:t>c</a:t>
            </a:r>
            <a:r>
              <a:rPr lang="en-US" sz="1200" kern="1200" baseline="-25000" dirty="0" smtClean="0">
                <a:solidFill>
                  <a:schemeClr val="tx1"/>
                </a:solidFill>
                <a:effectLst/>
                <a:latin typeface="+mn-lt"/>
                <a:ea typeface="+mn-ea"/>
                <a:cs typeface="+mn-cs"/>
              </a:rPr>
              <a:t>11 </a:t>
            </a:r>
            <a:r>
              <a:rPr lang="en-US" sz="1200" kern="1200" dirty="0" smtClean="0">
                <a:solidFill>
                  <a:schemeClr val="tx1"/>
                </a:solidFill>
                <a:effectLst/>
                <a:latin typeface="+mn-lt"/>
                <a:ea typeface="+mn-ea"/>
                <a:cs typeface="+mn-cs"/>
              </a:rPr>
              <a:t>= 0, </a:t>
            </a:r>
            <a:r>
              <a:rPr lang="en-US" sz="1200" i="1" kern="1200" dirty="0" smtClean="0">
                <a:solidFill>
                  <a:schemeClr val="tx1"/>
                </a:solidFill>
                <a:effectLst/>
                <a:latin typeface="+mn-lt"/>
                <a:ea typeface="+mn-ea"/>
                <a:cs typeface="+mn-cs"/>
              </a:rPr>
              <a:t>b</a:t>
            </a:r>
            <a:r>
              <a:rPr lang="en-US" sz="1200" kern="1200" baseline="-25000" dirty="0" smtClean="0">
                <a:solidFill>
                  <a:schemeClr val="tx1"/>
                </a:solidFill>
                <a:effectLst/>
                <a:latin typeface="+mn-lt"/>
                <a:ea typeface="+mn-ea"/>
                <a:cs typeface="+mn-cs"/>
              </a:rPr>
              <a:t>1 </a:t>
            </a:r>
            <a:r>
              <a:rPr lang="en-US" sz="1200" kern="1200" dirty="0" smtClean="0">
                <a:solidFill>
                  <a:schemeClr val="tx1"/>
                </a:solidFill>
                <a:effectLst/>
                <a:latin typeface="+mn-lt"/>
                <a:ea typeface="+mn-ea"/>
                <a:cs typeface="+mn-cs"/>
              </a:rPr>
              <a:t>=  – </a:t>
            </a:r>
            <a:r>
              <a:rPr lang="en-US" sz="1200" i="1" kern="1200" dirty="0" err="1" smtClean="0">
                <a:solidFill>
                  <a:schemeClr val="tx1"/>
                </a:solidFill>
                <a:effectLst/>
                <a:latin typeface="+mn-lt"/>
                <a:ea typeface="+mn-ea"/>
                <a:cs typeface="+mn-cs"/>
              </a:rPr>
              <a:t>mG</a:t>
            </a:r>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b</a:t>
            </a:r>
            <a:r>
              <a:rPr lang="en-US" sz="1200" kern="1200" baseline="-25000" dirty="0" smtClean="0">
                <a:solidFill>
                  <a:schemeClr val="tx1"/>
                </a:solidFill>
                <a:effectLst/>
                <a:latin typeface="+mn-lt"/>
                <a:ea typeface="+mn-ea"/>
                <a:cs typeface="+mn-cs"/>
              </a:rPr>
              <a:t>11</a:t>
            </a:r>
            <a:r>
              <a:rPr lang="en-US" sz="1200" kern="1200" dirty="0" smtClean="0">
                <a:solidFill>
                  <a:schemeClr val="tx1"/>
                </a:solidFill>
                <a:effectLst/>
                <a:latin typeface="+mn-lt"/>
                <a:ea typeface="+mn-ea"/>
                <a:cs typeface="+mn-cs"/>
              </a:rPr>
              <a:t> = 0.</a:t>
            </a:r>
            <a:endParaRPr lang="cs-CZ" sz="1200" kern="1200" dirty="0" smtClean="0">
              <a:solidFill>
                <a:schemeClr val="tx1"/>
              </a:solidFill>
              <a:effectLst/>
              <a:latin typeface="+mn-lt"/>
              <a:ea typeface="+mn-ea"/>
              <a:cs typeface="+mn-cs"/>
            </a:endParaRPr>
          </a:p>
          <a:p>
            <a:pPr eaLnBrk="1" hangingPunct="1">
              <a:spcBef>
                <a:spcPct val="0"/>
              </a:spcBef>
            </a:pPr>
            <a:endParaRPr lang="cs-CZ" i="1" dirty="0" smtClean="0"/>
          </a:p>
        </p:txBody>
      </p:sp>
      <p:sp>
        <p:nvSpPr>
          <p:cNvPr id="78851"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FE86678-041C-4B8A-BA46-0F5AFE236D58}" type="slidenum">
              <a:rPr lang="cs-CZ"/>
              <a:pPr fontAlgn="base">
                <a:spcBef>
                  <a:spcPct val="0"/>
                </a:spcBef>
                <a:spcAft>
                  <a:spcPct val="0"/>
                </a:spcAft>
                <a:defRPr/>
              </a:pPr>
              <a:t>32</a:t>
            </a:fld>
            <a:endParaRPr lang="cs-CZ"/>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Zástupný symbol pro obrázek snímku 1"/>
          <p:cNvSpPr>
            <a:spLocks noGrp="1" noRot="1" noChangeAspect="1"/>
          </p:cNvSpPr>
          <p:nvPr>
            <p:ph type="sldImg"/>
          </p:nvPr>
        </p:nvSpPr>
        <p:spPr bwMode="auto">
          <a:noFill/>
          <a:ln>
            <a:solidFill>
              <a:srgbClr val="000000"/>
            </a:solidFill>
            <a:miter lim="800000"/>
            <a:headEnd/>
            <a:tailEnd/>
          </a:ln>
        </p:spPr>
      </p:sp>
      <p:sp>
        <p:nvSpPr>
          <p:cNvPr id="83970" name="Zástupný symbol pro poznámky 2"/>
          <p:cNvSpPr>
            <a:spLocks noGrp="1"/>
          </p:cNvSpPr>
          <p:nvPr>
            <p:ph type="body" idx="1"/>
          </p:nvPr>
        </p:nvSpPr>
        <p:spPr bwMode="auto">
          <a:noFill/>
        </p:spPr>
        <p:txBody>
          <a:bodyPr wrap="square" numCol="1" anchor="t" anchorCtr="0" compatLnSpc="1">
            <a:prstTxWarp prst="textNoShape">
              <a:avLst/>
            </a:prstTxWarp>
          </a:bodyPr>
          <a:lstStyle/>
          <a:p>
            <a:r>
              <a:rPr lang="cs-CZ" dirty="0" smtClean="0"/>
              <a:t>- </a:t>
            </a:r>
            <a:r>
              <a:rPr lang="en-US" dirty="0" smtClean="0"/>
              <a:t>The non-variational frictional force is added to equations of motion of a body in the homogeneous gravitational field. The system is </a:t>
            </a:r>
            <a:r>
              <a:rPr lang="cs-CZ" dirty="0" smtClean="0"/>
              <a:t>not</a:t>
            </a:r>
            <a:r>
              <a:rPr lang="cs-CZ" baseline="0" dirty="0" smtClean="0"/>
              <a:t> Lagrangian</a:t>
            </a:r>
            <a:r>
              <a:rPr lang="en-US" dirty="0" smtClean="0"/>
              <a:t>. </a:t>
            </a:r>
            <a:endParaRPr lang="cs-CZ" dirty="0" smtClean="0"/>
          </a:p>
          <a:p>
            <a:r>
              <a:rPr lang="cs-CZ" dirty="0" smtClean="0"/>
              <a:t>- </a:t>
            </a:r>
            <a:r>
              <a:rPr lang="en-US" dirty="0" smtClean="0"/>
              <a:t>The reduced equation differs from that without the friction by the blue term. This term contributes to the coefficient bar{</a:t>
            </a:r>
            <a:r>
              <a:rPr lang="en-US" i="1" dirty="0" smtClean="0"/>
              <a:t>A</a:t>
            </a:r>
            <a:r>
              <a:rPr lang="en-US" dirty="0" smtClean="0"/>
              <a:t>}</a:t>
            </a:r>
            <a:r>
              <a:rPr lang="en-US" baseline="-25000" dirty="0" smtClean="0"/>
              <a:t>1</a:t>
            </a:r>
            <a:r>
              <a:rPr lang="en-US" dirty="0" smtClean="0"/>
              <a:t>. </a:t>
            </a:r>
            <a:endParaRPr lang="cs-CZ" dirty="0" smtClean="0"/>
          </a:p>
          <a:p>
            <a:pPr eaLnBrk="1" hangingPunct="1">
              <a:spcBef>
                <a:spcPct val="0"/>
              </a:spcBef>
            </a:pPr>
            <a:endParaRPr lang="cs-CZ" dirty="0" smtClean="0"/>
          </a:p>
        </p:txBody>
      </p:sp>
      <p:sp>
        <p:nvSpPr>
          <p:cNvPr id="81923"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626404E-7DDD-4A7F-B9B4-DC8E955A76C5}" type="slidenum">
              <a:rPr lang="cs-CZ"/>
              <a:pPr fontAlgn="base">
                <a:spcBef>
                  <a:spcPct val="0"/>
                </a:spcBef>
                <a:spcAft>
                  <a:spcPct val="0"/>
                </a:spcAft>
                <a:defRPr/>
              </a:pPr>
              <a:t>33</a:t>
            </a:fld>
            <a:endParaRPr lang="cs-CZ"/>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Zástupný symbol pro obrázek snímku 1"/>
          <p:cNvSpPr>
            <a:spLocks noGrp="1" noRot="1" noChangeAspect="1"/>
          </p:cNvSpPr>
          <p:nvPr>
            <p:ph type="sldImg"/>
          </p:nvPr>
        </p:nvSpPr>
        <p:spPr bwMode="auto">
          <a:noFill/>
          <a:ln>
            <a:solidFill>
              <a:srgbClr val="000000"/>
            </a:solidFill>
            <a:miter lim="800000"/>
            <a:headEnd/>
            <a:tailEnd/>
          </a:ln>
        </p:spPr>
      </p:sp>
      <p:sp>
        <p:nvSpPr>
          <p:cNvPr id="87042" name="Zástupný symbol pro poznámky 2"/>
          <p:cNvSpPr>
            <a:spLocks noGrp="1"/>
          </p:cNvSpPr>
          <p:nvPr>
            <p:ph type="body" idx="1"/>
          </p:nvPr>
        </p:nvSpPr>
        <p:spPr bwMode="auto">
          <a:noFill/>
        </p:spPr>
        <p:txBody>
          <a:bodyPr wrap="square" numCol="1" anchor="t" anchorCtr="0" compatLnSpc="1">
            <a:prstTxWarp prst="textNoShape">
              <a:avLst/>
            </a:prstTxWarp>
          </a:bodyPr>
          <a:lstStyle/>
          <a:p>
            <a:r>
              <a:rPr lang="en-US" dirty="0" smtClean="0"/>
              <a:t>Here are two examples how to turn our mechanical system to a constraint variational one</a:t>
            </a:r>
            <a:r>
              <a:rPr lang="cs-CZ" dirty="0" smtClean="0"/>
              <a:t> </a:t>
            </a:r>
            <a:r>
              <a:rPr lang="en-US" sz="1200" kern="1200" dirty="0" smtClean="0">
                <a:solidFill>
                  <a:schemeClr val="tx1"/>
                </a:solidFill>
                <a:effectLst/>
                <a:latin typeface="+mn-lt"/>
                <a:ea typeface="+mn-ea"/>
                <a:cs typeface="+mn-cs"/>
              </a:rPr>
              <a:t>by choosing the special type of constraint</a:t>
            </a:r>
            <a:r>
              <a:rPr lang="en-US" dirty="0" smtClean="0"/>
              <a:t>. </a:t>
            </a:r>
            <a:endParaRPr lang="cs-CZ"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cs-CZ" dirty="0" smtClean="0"/>
              <a:t>- </a:t>
            </a:r>
            <a:r>
              <a:rPr lang="en-US" dirty="0" smtClean="0"/>
              <a:t>First, the additional term in the reduced equation vanishes. </a:t>
            </a:r>
            <a:r>
              <a:rPr lang="en-US" sz="1200" i="1" kern="1200" dirty="0" smtClean="0">
                <a:solidFill>
                  <a:schemeClr val="tx1"/>
                </a:solidFill>
                <a:effectLst/>
                <a:latin typeface="+mn-lt"/>
                <a:ea typeface="+mn-ea"/>
                <a:cs typeface="+mn-cs"/>
              </a:rPr>
              <a:t>Φ</a:t>
            </a:r>
            <a:r>
              <a:rPr lang="en-US" sz="1200" kern="1200" dirty="0" smtClean="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t, x, y</a:t>
            </a:r>
            <a:r>
              <a:rPr lang="en-US" sz="1200" kern="1200" dirty="0" smtClean="0">
                <a:solidFill>
                  <a:schemeClr val="tx1"/>
                </a:solidFill>
                <a:effectLst/>
                <a:latin typeface="+mn-lt"/>
                <a:ea typeface="+mn-ea"/>
                <a:cs typeface="+mn-cs"/>
              </a:rPr>
              <a:t>) is an arbitrary function.</a:t>
            </a:r>
            <a:endParaRPr lang="cs-CZ"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cs-CZ" dirty="0" smtClean="0"/>
              <a:t>- An</a:t>
            </a:r>
            <a:r>
              <a:rPr lang="en-US" dirty="0" smtClean="0"/>
              <a:t>other possibility is given by Helmholtz conditions themselves. </a:t>
            </a:r>
            <a:r>
              <a:rPr lang="en-US" sz="1200" i="1" kern="1200" dirty="0" smtClean="0">
                <a:solidFill>
                  <a:schemeClr val="tx1"/>
                </a:solidFill>
                <a:effectLst/>
                <a:latin typeface="+mn-lt"/>
                <a:ea typeface="+mn-ea"/>
                <a:cs typeface="+mn-cs"/>
              </a:rPr>
              <a:t>Φ</a:t>
            </a:r>
            <a:r>
              <a:rPr lang="en-US" sz="1200" kern="1200" dirty="0" smtClean="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t, x, y</a:t>
            </a:r>
            <a:r>
              <a:rPr lang="en-US" sz="1200" kern="1200" dirty="0" smtClean="0">
                <a:solidFill>
                  <a:schemeClr val="tx1"/>
                </a:solidFill>
                <a:effectLst/>
                <a:latin typeface="+mn-lt"/>
                <a:ea typeface="+mn-ea"/>
                <a:cs typeface="+mn-cs"/>
              </a:rPr>
              <a:t>) and </a:t>
            </a:r>
            <a:r>
              <a:rPr lang="en-US" sz="1200" i="1" kern="1200" dirty="0" smtClean="0">
                <a:solidFill>
                  <a:schemeClr val="tx1"/>
                </a:solidFill>
                <a:effectLst/>
                <a:latin typeface="+mn-lt"/>
                <a:ea typeface="+mn-ea"/>
                <a:cs typeface="+mn-cs"/>
              </a:rPr>
              <a:t>ψ</a:t>
            </a:r>
            <a:r>
              <a:rPr lang="en-US" sz="1200" kern="1200" dirty="0" smtClean="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t, x, y</a:t>
            </a:r>
            <a:r>
              <a:rPr lang="en-US" sz="1200" kern="1200" dirty="0" smtClean="0">
                <a:solidFill>
                  <a:schemeClr val="tx1"/>
                </a:solidFill>
                <a:effectLst/>
                <a:latin typeface="+mn-lt"/>
                <a:ea typeface="+mn-ea"/>
                <a:cs typeface="+mn-cs"/>
              </a:rPr>
              <a:t>) are arbitrary functions.</a:t>
            </a:r>
            <a:endParaRPr lang="cs-CZ" sz="1200" kern="1200" dirty="0" smtClean="0">
              <a:solidFill>
                <a:schemeClr val="tx1"/>
              </a:solidFill>
              <a:effectLst/>
              <a:latin typeface="+mn-lt"/>
              <a:ea typeface="+mn-ea"/>
              <a:cs typeface="+mn-cs"/>
            </a:endParaRPr>
          </a:p>
          <a:p>
            <a:endParaRPr lang="cs-CZ" dirty="0" smtClean="0"/>
          </a:p>
          <a:p>
            <a:pPr eaLnBrk="1" hangingPunct="1">
              <a:spcBef>
                <a:spcPct val="0"/>
              </a:spcBef>
            </a:pPr>
            <a:endParaRPr lang="cs-CZ" dirty="0" smtClean="0"/>
          </a:p>
        </p:txBody>
      </p:sp>
      <p:sp>
        <p:nvSpPr>
          <p:cNvPr id="83971"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E27758D-230A-41FE-8840-FC42803654F0}" type="slidenum">
              <a:rPr lang="cs-CZ"/>
              <a:pPr fontAlgn="base">
                <a:spcBef>
                  <a:spcPct val="0"/>
                </a:spcBef>
                <a:spcAft>
                  <a:spcPct val="0"/>
                </a:spcAft>
                <a:defRPr/>
              </a:pPr>
              <a:t>34</a:t>
            </a:fld>
            <a:endParaRPr lang="cs-CZ"/>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Zástupný symbol pro obrázek snímku 1"/>
          <p:cNvSpPr>
            <a:spLocks noGrp="1" noRot="1" noChangeAspect="1"/>
          </p:cNvSpPr>
          <p:nvPr>
            <p:ph type="sldImg"/>
          </p:nvPr>
        </p:nvSpPr>
        <p:spPr bwMode="auto">
          <a:noFill/>
          <a:ln>
            <a:solidFill>
              <a:srgbClr val="000000"/>
            </a:solidFill>
            <a:miter lim="800000"/>
            <a:headEnd/>
            <a:tailEnd/>
          </a:ln>
        </p:spPr>
      </p:sp>
      <p:sp>
        <p:nvSpPr>
          <p:cNvPr id="90114"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Here we can see a special constraint for the discussed motion, the constraint Lagrangian and the reduced equation. The complete solution of the reduced equation was presented by Swaczyna and </a:t>
            </a:r>
            <a:r>
              <a:rPr lang="en-US" sz="1200" kern="1200" dirty="0" err="1" smtClean="0">
                <a:solidFill>
                  <a:schemeClr val="tx1"/>
                </a:solidFill>
                <a:effectLst/>
                <a:latin typeface="+mn-lt"/>
                <a:ea typeface="+mn-ea"/>
                <a:cs typeface="+mn-cs"/>
              </a:rPr>
              <a:t>Voln</a:t>
            </a:r>
            <a:r>
              <a:rPr lang="cs-CZ" sz="1200" kern="1200" dirty="0" smtClean="0">
                <a:solidFill>
                  <a:schemeClr val="tx1"/>
                </a:solidFill>
                <a:effectLst/>
                <a:latin typeface="+mn-lt"/>
                <a:ea typeface="+mn-ea"/>
                <a:cs typeface="+mn-cs"/>
              </a:rPr>
              <a:t>ý. The presented example of the constraint Lagrangian is derived from the unconstrained Lagrangian and functions </a:t>
            </a:r>
            <a:r>
              <a:rPr lang="en-US" sz="1200" kern="1200" dirty="0" smtClean="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b</a:t>
            </a:r>
            <a:r>
              <a:rPr lang="en-US" sz="1200" kern="1200" baseline="-25000" dirty="0" smtClean="0">
                <a:solidFill>
                  <a:schemeClr val="tx1"/>
                </a:solidFill>
                <a:effectLst/>
                <a:latin typeface="+mn-lt"/>
                <a:ea typeface="+mn-ea"/>
                <a:cs typeface="+mn-cs"/>
              </a:rPr>
              <a:t>1</a:t>
            </a:r>
            <a:r>
              <a:rPr lang="en-US" sz="1200" i="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b</a:t>
            </a:r>
            <a:r>
              <a:rPr lang="en-US" sz="1200" kern="1200" baseline="-25000" dirty="0" smtClean="0">
                <a:solidFill>
                  <a:schemeClr val="tx1"/>
                </a:solidFill>
                <a:effectLst/>
                <a:latin typeface="+mn-lt"/>
                <a:ea typeface="+mn-ea"/>
                <a:cs typeface="+mn-cs"/>
              </a:rPr>
              <a:t>11</a:t>
            </a:r>
            <a:r>
              <a:rPr lang="en-US" sz="1200" i="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c</a:t>
            </a:r>
            <a:r>
              <a:rPr lang="en-US" sz="1200" kern="1200" baseline="-25000" dirty="0" smtClean="0">
                <a:solidFill>
                  <a:schemeClr val="tx1"/>
                </a:solidFill>
                <a:effectLst/>
                <a:latin typeface="+mn-lt"/>
                <a:ea typeface="+mn-ea"/>
                <a:cs typeface="+mn-cs"/>
              </a:rPr>
              <a:t>11 </a:t>
            </a:r>
            <a:r>
              <a:rPr lang="en-US" sz="1200" kern="1200" dirty="0" smtClean="0">
                <a:solidFill>
                  <a:schemeClr val="tx1"/>
                </a:solidFill>
                <a:effectLst/>
                <a:latin typeface="+mn-lt"/>
                <a:ea typeface="+mn-ea"/>
                <a:cs typeface="+mn-cs"/>
              </a:rPr>
              <a:t>) representing a possible solution of constraint Helmholz conditions are calculated directly from the functions </a:t>
            </a:r>
            <a:r>
              <a:rPr lang="en-US" sz="1200" i="1" kern="1200" dirty="0" smtClean="0">
                <a:solidFill>
                  <a:schemeClr val="tx1"/>
                </a:solidFill>
                <a:effectLst/>
                <a:latin typeface="+mn-lt"/>
                <a:ea typeface="+mn-ea"/>
                <a:cs typeface="+mn-cs"/>
              </a:rPr>
              <a:t>L</a:t>
            </a:r>
            <a:r>
              <a:rPr lang="en-US" sz="1200" kern="1200" baseline="-25000" dirty="0" smtClean="0">
                <a:solidFill>
                  <a:schemeClr val="tx1"/>
                </a:solidFill>
                <a:effectLst/>
                <a:latin typeface="+mn-lt"/>
                <a:ea typeface="+mn-ea"/>
                <a:cs typeface="+mn-cs"/>
              </a:rPr>
              <a:t>0</a:t>
            </a:r>
            <a:r>
              <a:rPr lang="en-US" sz="1200" kern="1200" dirty="0" smtClean="0">
                <a:solidFill>
                  <a:schemeClr val="tx1"/>
                </a:solidFill>
                <a:effectLst/>
                <a:latin typeface="+mn-lt"/>
                <a:ea typeface="+mn-ea"/>
                <a:cs typeface="+mn-cs"/>
              </a:rPr>
              <a:t> and </a:t>
            </a:r>
            <a:r>
              <a:rPr lang="en-US" sz="1200" i="1" kern="1200" dirty="0" smtClean="0">
                <a:solidFill>
                  <a:schemeClr val="tx1"/>
                </a:solidFill>
                <a:effectLst/>
                <a:latin typeface="+mn-lt"/>
                <a:ea typeface="+mn-ea"/>
                <a:cs typeface="+mn-cs"/>
              </a:rPr>
              <a:t>L</a:t>
            </a:r>
            <a:r>
              <a:rPr lang="en-US" sz="1200" i="1" kern="1200" baseline="-25000" dirty="0" smtClean="0">
                <a:solidFill>
                  <a:schemeClr val="tx1"/>
                </a:solidFill>
                <a:effectLst/>
                <a:latin typeface="+mn-lt"/>
                <a:ea typeface="+mn-ea"/>
                <a:cs typeface="+mn-cs"/>
              </a:rPr>
              <a:t>i </a:t>
            </a:r>
            <a:r>
              <a:rPr lang="en-US" sz="1200" kern="1200" baseline="-250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forming the constraint Lagrangian.</a:t>
            </a:r>
            <a:endParaRPr lang="cs-CZ" sz="1200" kern="1200" dirty="0" smtClean="0">
              <a:solidFill>
                <a:schemeClr val="tx1"/>
              </a:solidFill>
              <a:effectLst/>
              <a:latin typeface="+mn-lt"/>
              <a:ea typeface="+mn-ea"/>
              <a:cs typeface="+mn-cs"/>
            </a:endParaRPr>
          </a:p>
          <a:p>
            <a:pPr eaLnBrk="1" hangingPunct="1">
              <a:spcBef>
                <a:spcPct val="0"/>
              </a:spcBef>
            </a:pPr>
            <a:endParaRPr lang="cs-CZ" dirty="0" smtClean="0"/>
          </a:p>
        </p:txBody>
      </p:sp>
      <p:sp>
        <p:nvSpPr>
          <p:cNvPr id="87043"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C36D6AE-EDC8-478D-9866-027AC7082B90}" type="slidenum">
              <a:rPr lang="cs-CZ"/>
              <a:pPr fontAlgn="base">
                <a:spcBef>
                  <a:spcPct val="0"/>
                </a:spcBef>
                <a:spcAft>
                  <a:spcPct val="0"/>
                </a:spcAft>
                <a:defRPr/>
              </a:pPr>
              <a:t>35</a:t>
            </a:fld>
            <a:endParaRPr lang="cs-CZ"/>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Zástupný symbol pro obrázek snímku 1"/>
          <p:cNvSpPr>
            <a:spLocks noGrp="1" noRot="1" noChangeAspect="1"/>
          </p:cNvSpPr>
          <p:nvPr>
            <p:ph type="sldImg"/>
          </p:nvPr>
        </p:nvSpPr>
        <p:spPr bwMode="auto">
          <a:noFill/>
          <a:ln>
            <a:solidFill>
              <a:srgbClr val="000000"/>
            </a:solidFill>
            <a:miter lim="800000"/>
            <a:headEnd/>
            <a:tailEnd/>
          </a:ln>
        </p:spPr>
      </p:sp>
      <p:sp>
        <p:nvSpPr>
          <p:cNvPr id="90114"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r>
              <a:rPr lang="cs-CZ" sz="1200" kern="1200" dirty="0" smtClean="0">
                <a:solidFill>
                  <a:schemeClr val="tx1"/>
                </a:solidFill>
                <a:effectLst/>
                <a:latin typeface="+mn-lt"/>
                <a:ea typeface="+mn-ea"/>
                <a:cs typeface="+mn-cs"/>
              </a:rPr>
              <a:t>We </a:t>
            </a:r>
            <a:r>
              <a:rPr lang="cs-CZ" sz="1200" kern="1200" dirty="0" err="1" smtClean="0">
                <a:solidFill>
                  <a:schemeClr val="tx1"/>
                </a:solidFill>
                <a:effectLst/>
                <a:latin typeface="+mn-lt"/>
                <a:ea typeface="+mn-ea"/>
                <a:cs typeface="+mn-cs"/>
              </a:rPr>
              <a:t>know</a:t>
            </a:r>
            <a:r>
              <a:rPr lang="cs-CZ" sz="1200" kern="1200" dirty="0" smtClean="0">
                <a:solidFill>
                  <a:schemeClr val="tx1"/>
                </a:solidFill>
                <a:effectLst/>
                <a:latin typeface="+mn-lt"/>
                <a:ea typeface="+mn-ea"/>
                <a:cs typeface="+mn-cs"/>
              </a:rPr>
              <a:t> that there are another solutions of constrained Helmholtz conditions – </a:t>
            </a:r>
            <a:r>
              <a:rPr lang="cs-CZ" sz="1200" kern="1200" dirty="0" err="1" smtClean="0">
                <a:solidFill>
                  <a:schemeClr val="tx1"/>
                </a:solidFill>
                <a:effectLst/>
                <a:latin typeface="+mn-lt"/>
                <a:ea typeface="+mn-ea"/>
                <a:cs typeface="+mn-cs"/>
              </a:rPr>
              <a:t>especially</a:t>
            </a:r>
            <a:r>
              <a:rPr lang="cs-CZ" sz="1200" kern="1200" dirty="0" smtClean="0">
                <a:solidFill>
                  <a:schemeClr val="tx1"/>
                </a:solidFill>
                <a:effectLst/>
                <a:latin typeface="+mn-lt"/>
                <a:ea typeface="+mn-ea"/>
                <a:cs typeface="+mn-cs"/>
              </a:rPr>
              <a:t> for the constraint </a:t>
            </a:r>
            <a:r>
              <a:rPr lang="cs-CZ" sz="1200" kern="1200" dirty="0" err="1" smtClean="0">
                <a:solidFill>
                  <a:schemeClr val="tx1"/>
                </a:solidFill>
                <a:effectLst/>
                <a:latin typeface="+mn-lt"/>
                <a:ea typeface="+mn-ea"/>
                <a:cs typeface="+mn-cs"/>
              </a:rPr>
              <a:t>depending</a:t>
            </a:r>
            <a:r>
              <a:rPr lang="cs-CZ" sz="1200" kern="1200" dirty="0" smtClean="0">
                <a:solidFill>
                  <a:schemeClr val="tx1"/>
                </a:solidFill>
                <a:effectLst/>
                <a:latin typeface="+mn-lt"/>
                <a:ea typeface="+mn-ea"/>
                <a:cs typeface="+mn-cs"/>
              </a:rPr>
              <a:t> only the </a:t>
            </a:r>
            <a:r>
              <a:rPr lang="cs-CZ" sz="1200" kern="1200" dirty="0" err="1" smtClean="0">
                <a:solidFill>
                  <a:schemeClr val="tx1"/>
                </a:solidFill>
                <a:effectLst/>
                <a:latin typeface="+mn-lt"/>
                <a:ea typeface="+mn-ea"/>
                <a:cs typeface="+mn-cs"/>
              </a:rPr>
              <a:t>variable</a:t>
            </a:r>
            <a:r>
              <a:rPr lang="cs-CZ"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\dot{x}</a:t>
            </a:r>
            <a:r>
              <a:rPr lang="cs-CZ" sz="1200" kern="1200" dirty="0" smtClean="0">
                <a:solidFill>
                  <a:schemeClr val="tx1"/>
                </a:solidFill>
                <a:effectLst/>
                <a:latin typeface="+mn-lt"/>
                <a:ea typeface="+mn-ea"/>
                <a:cs typeface="+mn-cs"/>
              </a:rPr>
              <a:t>, which is the case of the constraint suggested by Swaczyna and Volný. For such a case we can choose </a:t>
            </a:r>
            <a:r>
              <a:rPr lang="cs-CZ" sz="1200" i="1" kern="1200" dirty="0" smtClean="0">
                <a:solidFill>
                  <a:schemeClr val="tx1"/>
                </a:solidFill>
                <a:effectLst/>
                <a:latin typeface="+mn-lt"/>
                <a:ea typeface="+mn-ea"/>
                <a:cs typeface="+mn-cs"/>
              </a:rPr>
              <a:t>c</a:t>
            </a:r>
            <a:r>
              <a:rPr lang="cs-CZ" sz="1200" kern="1200" baseline="-25000" dirty="0" smtClean="0">
                <a:solidFill>
                  <a:schemeClr val="tx1"/>
                </a:solidFill>
                <a:effectLst/>
                <a:latin typeface="+mn-lt"/>
                <a:ea typeface="+mn-ea"/>
                <a:cs typeface="+mn-cs"/>
              </a:rPr>
              <a:t>11</a:t>
            </a:r>
            <a:r>
              <a:rPr lang="cs-CZ" sz="1200" kern="1200" dirty="0" smtClean="0">
                <a:solidFill>
                  <a:schemeClr val="tx1"/>
                </a:solidFill>
                <a:effectLst/>
                <a:latin typeface="+mn-lt"/>
                <a:ea typeface="+mn-ea"/>
                <a:cs typeface="+mn-cs"/>
              </a:rPr>
              <a:t> = 0, </a:t>
            </a:r>
            <a:r>
              <a:rPr lang="cs-CZ" sz="1200" i="1" kern="1200" dirty="0" smtClean="0">
                <a:solidFill>
                  <a:schemeClr val="tx1"/>
                </a:solidFill>
                <a:effectLst/>
                <a:latin typeface="+mn-lt"/>
                <a:ea typeface="+mn-ea"/>
                <a:cs typeface="+mn-cs"/>
              </a:rPr>
              <a:t>b</a:t>
            </a:r>
            <a:r>
              <a:rPr lang="cs-CZ" sz="1200" kern="1200" baseline="-25000" dirty="0" smtClean="0">
                <a:solidFill>
                  <a:schemeClr val="tx1"/>
                </a:solidFill>
                <a:effectLst/>
                <a:latin typeface="+mn-lt"/>
                <a:ea typeface="+mn-ea"/>
                <a:cs typeface="+mn-cs"/>
              </a:rPr>
              <a:t>1 </a:t>
            </a:r>
            <a:r>
              <a:rPr lang="cs-CZ" sz="1200" kern="1200" dirty="0" smtClean="0">
                <a:solidFill>
                  <a:schemeClr val="tx1"/>
                </a:solidFill>
                <a:effectLst/>
                <a:latin typeface="+mn-lt"/>
                <a:ea typeface="+mn-ea"/>
                <a:cs typeface="+mn-cs"/>
              </a:rPr>
              <a:t>= –</a:t>
            </a:r>
            <a:r>
              <a:rPr lang="cs-CZ" sz="1200" i="1" kern="1200" dirty="0" err="1" smtClean="0">
                <a:solidFill>
                  <a:schemeClr val="tx1"/>
                </a:solidFill>
                <a:effectLst/>
                <a:latin typeface="+mn-lt"/>
                <a:ea typeface="+mn-ea"/>
                <a:cs typeface="+mn-cs"/>
              </a:rPr>
              <a:t>mG</a:t>
            </a:r>
            <a:r>
              <a:rPr lang="cs-CZ" sz="1200" kern="1200" dirty="0" smtClean="0">
                <a:solidFill>
                  <a:schemeClr val="tx1"/>
                </a:solidFill>
                <a:effectLst/>
                <a:latin typeface="+mn-lt"/>
                <a:ea typeface="+mn-ea"/>
                <a:cs typeface="+mn-cs"/>
              </a:rPr>
              <a:t>,</a:t>
            </a:r>
            <a:r>
              <a:rPr lang="cs-CZ" sz="1200" i="1" kern="1200" dirty="0" smtClean="0">
                <a:solidFill>
                  <a:schemeClr val="tx1"/>
                </a:solidFill>
                <a:effectLst/>
                <a:latin typeface="+mn-lt"/>
                <a:ea typeface="+mn-ea"/>
                <a:cs typeface="+mn-cs"/>
              </a:rPr>
              <a:t> b</a:t>
            </a:r>
            <a:r>
              <a:rPr lang="cs-CZ" sz="1200" kern="1200" baseline="-25000" dirty="0" smtClean="0">
                <a:solidFill>
                  <a:schemeClr val="tx1"/>
                </a:solidFill>
                <a:effectLst/>
                <a:latin typeface="+mn-lt"/>
                <a:ea typeface="+mn-ea"/>
                <a:cs typeface="+mn-cs"/>
              </a:rPr>
              <a:t>11</a:t>
            </a:r>
            <a:r>
              <a:rPr lang="cs-CZ" sz="1200" kern="1200" dirty="0" smtClean="0">
                <a:solidFill>
                  <a:schemeClr val="tx1"/>
                </a:solidFill>
                <a:effectLst/>
                <a:latin typeface="+mn-lt"/>
                <a:ea typeface="+mn-ea"/>
                <a:cs typeface="+mn-cs"/>
              </a:rPr>
              <a:t> = 0.Then we obtain a rather complicated example of possible constraint Lagrangian. The difference of this Lagrangian and that obtained form the initial unconstrained Lagrangian system is the </a:t>
            </a:r>
            <a:r>
              <a:rPr lang="cs-CZ" sz="1200" i="1" kern="1200" dirty="0" smtClean="0">
                <a:solidFill>
                  <a:schemeClr val="tx1"/>
                </a:solidFill>
                <a:effectLst/>
                <a:latin typeface="+mn-lt"/>
                <a:ea typeface="+mn-ea"/>
                <a:cs typeface="+mn-cs"/>
              </a:rPr>
              <a:t>trivial</a:t>
            </a:r>
            <a:r>
              <a:rPr lang="cs-CZ" sz="1200" kern="1200" dirty="0" smtClean="0">
                <a:solidFill>
                  <a:schemeClr val="tx1"/>
                </a:solidFill>
                <a:effectLst/>
                <a:latin typeface="+mn-lt"/>
                <a:ea typeface="+mn-ea"/>
                <a:cs typeface="+mn-cs"/>
              </a:rPr>
              <a:t> or </a:t>
            </a:r>
            <a:r>
              <a:rPr lang="cs-CZ" sz="1200" i="1" kern="1200" dirty="0" smtClean="0">
                <a:solidFill>
                  <a:schemeClr val="tx1"/>
                </a:solidFill>
                <a:effectLst/>
                <a:latin typeface="+mn-lt"/>
                <a:ea typeface="+mn-ea"/>
                <a:cs typeface="+mn-cs"/>
              </a:rPr>
              <a:t>null Lagrangian</a:t>
            </a:r>
            <a:r>
              <a:rPr lang="cs-CZ" sz="1200" kern="1200" dirty="0" smtClean="0">
                <a:solidFill>
                  <a:schemeClr val="tx1"/>
                </a:solidFill>
                <a:effectLst/>
                <a:latin typeface="+mn-lt"/>
                <a:ea typeface="+mn-ea"/>
                <a:cs typeface="+mn-cs"/>
              </a:rPr>
              <a:t> leading to the identically zero constraint dynamical form.  </a:t>
            </a:r>
          </a:p>
          <a:p>
            <a:pPr eaLnBrk="1" hangingPunct="1">
              <a:spcBef>
                <a:spcPct val="0"/>
              </a:spcBef>
            </a:pPr>
            <a:endParaRPr lang="cs-CZ" dirty="0" smtClean="0"/>
          </a:p>
        </p:txBody>
      </p:sp>
      <p:sp>
        <p:nvSpPr>
          <p:cNvPr id="87043"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C36D6AE-EDC8-478D-9866-027AC7082B90}" type="slidenum">
              <a:rPr lang="cs-CZ"/>
              <a:pPr fontAlgn="base">
                <a:spcBef>
                  <a:spcPct val="0"/>
                </a:spcBef>
                <a:spcAft>
                  <a:spcPct val="0"/>
                </a:spcAft>
                <a:defRPr/>
              </a:pPr>
              <a:t>36</a:t>
            </a:fld>
            <a:endParaRPr lang="cs-CZ"/>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Zástupný symbol pro obrázek snímku 1"/>
          <p:cNvSpPr>
            <a:spLocks noGrp="1" noRot="1" noChangeAspect="1"/>
          </p:cNvSpPr>
          <p:nvPr>
            <p:ph type="sldImg"/>
          </p:nvPr>
        </p:nvSpPr>
        <p:spPr bwMode="auto">
          <a:noFill/>
          <a:ln>
            <a:solidFill>
              <a:srgbClr val="000000"/>
            </a:solidFill>
            <a:miter lim="800000"/>
            <a:headEnd/>
            <a:tailEnd/>
          </a:ln>
        </p:spPr>
      </p:sp>
      <p:sp>
        <p:nvSpPr>
          <p:cNvPr id="90114"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On this slide we can see that there is a possibility to choose the constraint by such a way to obtain the Lagrangian </a:t>
            </a:r>
            <a:r>
              <a:rPr lang="en-US" sz="1200" i="1" kern="1200" dirty="0" smtClean="0">
                <a:solidFill>
                  <a:schemeClr val="tx1"/>
                </a:solidFill>
                <a:effectLst/>
                <a:latin typeface="+mn-lt"/>
                <a:ea typeface="+mn-ea"/>
                <a:cs typeface="+mn-cs"/>
              </a:rPr>
              <a:t>L</a:t>
            </a:r>
            <a:r>
              <a:rPr lang="en-US" sz="1200" kern="1200" baseline="-25000" dirty="0" smtClean="0">
                <a:solidFill>
                  <a:schemeClr val="tx1"/>
                </a:solidFill>
                <a:effectLst/>
                <a:latin typeface="+mn-lt"/>
                <a:ea typeface="+mn-ea"/>
                <a:cs typeface="+mn-cs"/>
              </a:rPr>
              <a:t>0 </a:t>
            </a:r>
            <a:r>
              <a:rPr lang="en-US" sz="1200" kern="1200" dirty="0" smtClean="0">
                <a:solidFill>
                  <a:schemeClr val="tx1"/>
                </a:solidFill>
                <a:effectLst/>
                <a:latin typeface="+mn-lt"/>
                <a:ea typeface="+mn-ea"/>
                <a:cs typeface="+mn-cs"/>
              </a:rPr>
              <a:t> equal to zero.</a:t>
            </a:r>
            <a:endParaRPr lang="cs-CZ" sz="1200" kern="1200" dirty="0" smtClean="0">
              <a:solidFill>
                <a:schemeClr val="tx1"/>
              </a:solidFill>
              <a:effectLst/>
              <a:latin typeface="+mn-lt"/>
              <a:ea typeface="+mn-ea"/>
              <a:cs typeface="+mn-cs"/>
            </a:endParaRPr>
          </a:p>
          <a:p>
            <a:pPr eaLnBrk="1" hangingPunct="1">
              <a:spcBef>
                <a:spcPct val="0"/>
              </a:spcBef>
            </a:pPr>
            <a:endParaRPr lang="cs-CZ" dirty="0" smtClean="0"/>
          </a:p>
        </p:txBody>
      </p:sp>
      <p:sp>
        <p:nvSpPr>
          <p:cNvPr id="87043"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C36D6AE-EDC8-478D-9866-027AC7082B90}" type="slidenum">
              <a:rPr lang="cs-CZ"/>
              <a:pPr fontAlgn="base">
                <a:spcBef>
                  <a:spcPct val="0"/>
                </a:spcBef>
                <a:spcAft>
                  <a:spcPct val="0"/>
                </a:spcAft>
                <a:defRPr/>
              </a:pPr>
              <a:t>37</a:t>
            </a:fld>
            <a:endParaRPr lang="cs-CZ"/>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Zástupný symbol pro obrázek snímku 1"/>
          <p:cNvSpPr>
            <a:spLocks noGrp="1" noRot="1" noChangeAspect="1"/>
          </p:cNvSpPr>
          <p:nvPr>
            <p:ph type="sldImg"/>
          </p:nvPr>
        </p:nvSpPr>
        <p:spPr bwMode="auto">
          <a:noFill/>
          <a:ln>
            <a:solidFill>
              <a:srgbClr val="000000"/>
            </a:solidFill>
            <a:miter lim="800000"/>
            <a:headEnd/>
            <a:tailEnd/>
          </a:ln>
        </p:spPr>
      </p:sp>
      <p:sp>
        <p:nvSpPr>
          <p:cNvPr id="94210" name="Zástupný symbol pro poznámky 2"/>
          <p:cNvSpPr>
            <a:spLocks noGrp="1"/>
          </p:cNvSpPr>
          <p:nvPr>
            <p:ph type="body" idx="1"/>
          </p:nvPr>
        </p:nvSpPr>
        <p:spPr bwMode="auto">
          <a:noFill/>
        </p:spPr>
        <p:txBody>
          <a:bodyPr wrap="square" numCol="1" anchor="t" anchorCtr="0" compatLnSpc="1">
            <a:prstTxWarp prst="textNoShape">
              <a:avLst/>
            </a:prstTxWarp>
          </a:bodyPr>
          <a:lstStyle/>
          <a:p>
            <a:r>
              <a:rPr lang="en-US" dirty="0" smtClean="0"/>
              <a:t>Let us discuss the planar oscillator. </a:t>
            </a:r>
            <a:endParaRPr lang="cs-CZ" dirty="0" smtClean="0"/>
          </a:p>
          <a:p>
            <a:r>
              <a:rPr lang="cs-CZ" dirty="0" smtClean="0"/>
              <a:t>- </a:t>
            </a:r>
            <a:r>
              <a:rPr lang="en-US" dirty="0" smtClean="0"/>
              <a:t>The initial unconstrained system is variational. The constraint Lagrangian is simply obtained from </a:t>
            </a:r>
            <a:r>
              <a:rPr lang="el-GR" i="1" dirty="0" smtClean="0"/>
              <a:t>λ </a:t>
            </a:r>
            <a:r>
              <a:rPr lang="en-US" dirty="0" smtClean="0"/>
              <a:t>= </a:t>
            </a:r>
            <a:r>
              <a:rPr lang="en-US" i="1" dirty="0" smtClean="0"/>
              <a:t>L </a:t>
            </a:r>
            <a:r>
              <a:rPr lang="en-US" dirty="0" err="1" smtClean="0"/>
              <a:t>d</a:t>
            </a:r>
            <a:r>
              <a:rPr lang="en-US" i="1" dirty="0" err="1" smtClean="0"/>
              <a:t>t</a:t>
            </a:r>
            <a:r>
              <a:rPr lang="cs-CZ" i="1" baseline="0" dirty="0" smtClean="0"/>
              <a:t> </a:t>
            </a:r>
            <a:r>
              <a:rPr lang="cs-CZ" i="0" baseline="0" dirty="0" smtClean="0"/>
              <a:t>as it is obvious</a:t>
            </a:r>
            <a:endParaRPr lang="cs-CZ" i="0" dirty="0" smtClean="0"/>
          </a:p>
          <a:p>
            <a:pPr marL="171450" indent="-171450">
              <a:buFontTx/>
              <a:buChar char="-"/>
            </a:pPr>
            <a:r>
              <a:rPr lang="en-US" i="0" dirty="0" smtClean="0"/>
              <a:t>Note that the constraint can be arbitrary. </a:t>
            </a:r>
            <a:r>
              <a:rPr lang="en-US" sz="1200" kern="1200" dirty="0" smtClean="0">
                <a:solidFill>
                  <a:schemeClr val="tx1"/>
                </a:solidFill>
                <a:effectLst/>
                <a:latin typeface="+mn-lt"/>
                <a:ea typeface="+mn-ea"/>
                <a:cs typeface="+mn-cs"/>
              </a:rPr>
              <a:t>The here presented constraint Lagrangian is derived from the unconstrained one and depends, of course, on the constraint. </a:t>
            </a:r>
            <a:endParaRPr lang="cs-CZ" sz="1200" kern="1200" dirty="0" smtClean="0">
              <a:solidFill>
                <a:schemeClr val="tx1"/>
              </a:solidFill>
              <a:effectLst/>
              <a:latin typeface="+mn-lt"/>
              <a:ea typeface="+mn-ea"/>
              <a:cs typeface="+mn-cs"/>
            </a:endParaRPr>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en-US" sz="1200" kern="1200" dirty="0" smtClean="0">
                <a:solidFill>
                  <a:schemeClr val="tx1"/>
                </a:solidFill>
                <a:effectLst/>
                <a:latin typeface="+mn-lt"/>
                <a:ea typeface="+mn-ea"/>
                <a:cs typeface="+mn-cs"/>
              </a:rPr>
              <a:t>The here presented solution (</a:t>
            </a:r>
            <a:r>
              <a:rPr lang="en-US" sz="1200" i="1" kern="1200" dirty="0" smtClean="0">
                <a:solidFill>
                  <a:schemeClr val="tx1"/>
                </a:solidFill>
                <a:effectLst/>
                <a:latin typeface="+mn-lt"/>
                <a:ea typeface="+mn-ea"/>
                <a:cs typeface="+mn-cs"/>
              </a:rPr>
              <a:t>b</a:t>
            </a:r>
            <a:r>
              <a:rPr lang="en-US" sz="1200" kern="1200" baseline="-25000" dirty="0" smtClean="0">
                <a:solidFill>
                  <a:schemeClr val="tx1"/>
                </a:solidFill>
                <a:effectLst/>
                <a:latin typeface="+mn-lt"/>
                <a:ea typeface="+mn-ea"/>
                <a:cs typeface="+mn-cs"/>
              </a:rPr>
              <a:t>1</a:t>
            </a:r>
            <a:r>
              <a:rPr lang="en-US" sz="1200" i="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b</a:t>
            </a:r>
            <a:r>
              <a:rPr lang="en-US" sz="1200" kern="1200" baseline="-25000" dirty="0" smtClean="0">
                <a:solidFill>
                  <a:schemeClr val="tx1"/>
                </a:solidFill>
                <a:effectLst/>
                <a:latin typeface="+mn-lt"/>
                <a:ea typeface="+mn-ea"/>
                <a:cs typeface="+mn-cs"/>
              </a:rPr>
              <a:t>11</a:t>
            </a:r>
            <a:r>
              <a:rPr lang="en-US" sz="1200" i="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c</a:t>
            </a:r>
            <a:r>
              <a:rPr lang="en-US" sz="1200" kern="1200" baseline="-25000" dirty="0" smtClean="0">
                <a:solidFill>
                  <a:schemeClr val="tx1"/>
                </a:solidFill>
                <a:effectLst/>
                <a:latin typeface="+mn-lt"/>
                <a:ea typeface="+mn-ea"/>
                <a:cs typeface="+mn-cs"/>
              </a:rPr>
              <a:t>11 </a:t>
            </a:r>
            <a:r>
              <a:rPr lang="en-US" sz="1200" kern="1200" dirty="0" smtClean="0">
                <a:solidFill>
                  <a:schemeClr val="tx1"/>
                </a:solidFill>
                <a:effectLst/>
                <a:latin typeface="+mn-lt"/>
                <a:ea typeface="+mn-ea"/>
                <a:cs typeface="+mn-cs"/>
              </a:rPr>
              <a:t>) is obtained from this constraint Lagrangian.</a:t>
            </a:r>
            <a:endParaRPr lang="cs-CZ" sz="1200" kern="1200" dirty="0" smtClean="0">
              <a:solidFill>
                <a:schemeClr val="tx1"/>
              </a:solidFill>
              <a:effectLst/>
              <a:latin typeface="+mn-lt"/>
              <a:ea typeface="+mn-ea"/>
              <a:cs typeface="+mn-cs"/>
            </a:endParaRPr>
          </a:p>
          <a:p>
            <a:pPr marL="0" indent="0">
              <a:buFontTx/>
              <a:buNone/>
            </a:pPr>
            <a:endParaRPr lang="cs-CZ" dirty="0" smtClean="0"/>
          </a:p>
        </p:txBody>
      </p:sp>
      <p:sp>
        <p:nvSpPr>
          <p:cNvPr id="93187"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7DAF407-7D01-4DD0-B989-08F5B3A5FA1A}" type="slidenum">
              <a:rPr lang="cs-CZ"/>
              <a:pPr fontAlgn="base">
                <a:spcBef>
                  <a:spcPct val="0"/>
                </a:spcBef>
                <a:spcAft>
                  <a:spcPct val="0"/>
                </a:spcAft>
                <a:defRPr/>
              </a:pPr>
              <a:t>38</a:t>
            </a:fld>
            <a:endParaRPr lang="cs-CZ"/>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Zástupný symbol pro obrázek snímku 1"/>
          <p:cNvSpPr>
            <a:spLocks noGrp="1" noRot="1" noChangeAspect="1"/>
          </p:cNvSpPr>
          <p:nvPr>
            <p:ph type="sldImg"/>
          </p:nvPr>
        </p:nvSpPr>
        <p:spPr bwMode="auto">
          <a:noFill/>
          <a:ln>
            <a:solidFill>
              <a:srgbClr val="000000"/>
            </a:solidFill>
            <a:miter lim="800000"/>
            <a:headEnd/>
            <a:tailEnd/>
          </a:ln>
        </p:spPr>
      </p:sp>
      <p:sp>
        <p:nvSpPr>
          <p:cNvPr id="97282"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Possible solution of Helmholtz conditions are given by zero blue brackets.</a:t>
            </a:r>
            <a:endParaRPr lang="cs-CZ" dirty="0" smtClean="0"/>
          </a:p>
          <a:p>
            <a:pPr eaLnBrk="1" hangingPunct="1">
              <a:spcBef>
                <a:spcPct val="0"/>
              </a:spcBef>
            </a:pPr>
            <a:endParaRPr lang="cs-CZ" dirty="0" smtClean="0"/>
          </a:p>
        </p:txBody>
      </p:sp>
      <p:sp>
        <p:nvSpPr>
          <p:cNvPr id="95235"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2C67774-9DE4-474E-B6E2-B738614FA0E6}" type="slidenum">
              <a:rPr lang="cs-CZ"/>
              <a:pPr fontAlgn="base">
                <a:spcBef>
                  <a:spcPct val="0"/>
                </a:spcBef>
                <a:spcAft>
                  <a:spcPct val="0"/>
                </a:spcAft>
                <a:defRPr/>
              </a:pPr>
              <a:t>39</a:t>
            </a:fld>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noRot="1" noChangeAspect="1" noTextEdit="1"/>
          </p:cNvSpPr>
          <p:nvPr>
            <p:ph type="sldImg"/>
          </p:nvPr>
        </p:nvSpPr>
        <p:spPr bwMode="auto">
          <a:noFill/>
          <a:ln>
            <a:solidFill>
              <a:srgbClr val="000000"/>
            </a:solidFill>
            <a:miter lim="800000"/>
            <a:headEnd/>
            <a:tailEnd/>
          </a:ln>
        </p:spPr>
      </p:sp>
      <p:sp>
        <p:nvSpPr>
          <p:cNvPr id="65538" name="Rectangle 3"/>
          <p:cNvSpPr>
            <a:spLocks noGrp="1"/>
          </p:cNvSpPr>
          <p:nvPr>
            <p:ph type="body" idx="1"/>
          </p:nvPr>
        </p:nvSpPr>
        <p:spPr bwMode="auto">
          <a:noFill/>
        </p:spPr>
        <p:txBody>
          <a:bodyPr wrap="square" numCol="1" anchor="t" anchorCtr="0" compatLnSpc="1">
            <a:prstTxWarp prst="textNoShape">
              <a:avLst/>
            </a:prstTxWarp>
          </a:bodyPr>
          <a:lstStyle/>
          <a:p>
            <a:r>
              <a:rPr lang="cs-CZ" smtClean="0"/>
              <a:t>- </a:t>
            </a:r>
            <a:r>
              <a:rPr lang="en-US" smtClean="0"/>
              <a:t>First, we formulate the problem and present the geometrical background of the theory.</a:t>
            </a:r>
            <a:endParaRPr lang="cs-CZ" smtClean="0"/>
          </a:p>
          <a:p>
            <a:r>
              <a:rPr lang="cs-CZ" smtClean="0"/>
              <a:t>- </a:t>
            </a:r>
            <a:r>
              <a:rPr lang="en-US" smtClean="0"/>
              <a:t>Then we define the constraint variationality and show the corresponding constraint Helmholtz conditions. </a:t>
            </a:r>
            <a:endParaRPr lang="cs-CZ" smtClean="0"/>
          </a:p>
          <a:p>
            <a:r>
              <a:rPr lang="cs-CZ" smtClean="0"/>
              <a:t>- </a:t>
            </a:r>
            <a:r>
              <a:rPr lang="en-US" smtClean="0"/>
              <a:t>We finish our presentation by two simple and may be instructive examples.</a:t>
            </a:r>
            <a:endParaRPr lang="cs-CZ" smtClean="0"/>
          </a:p>
          <a:p>
            <a:endParaRPr lang="cs-CZ"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Zástupný symbol pro obrázek snímku 1"/>
          <p:cNvSpPr>
            <a:spLocks noGrp="1" noRot="1" noChangeAspect="1"/>
          </p:cNvSpPr>
          <p:nvPr>
            <p:ph type="sldImg"/>
          </p:nvPr>
        </p:nvSpPr>
        <p:spPr bwMode="auto">
          <a:noFill/>
          <a:ln>
            <a:solidFill>
              <a:srgbClr val="000000"/>
            </a:solidFill>
            <a:miter lim="800000"/>
            <a:headEnd/>
            <a:tailEnd/>
          </a:ln>
        </p:spPr>
      </p:sp>
      <p:sp>
        <p:nvSpPr>
          <p:cNvPr id="100354"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The Stokes frictional force is added. The considerations concerning the variationality of the constrained system are analogous to that made for the previous example (i.e. for ballistic motion).</a:t>
            </a:r>
            <a:endParaRPr lang="cs-CZ" smtClean="0"/>
          </a:p>
          <a:p>
            <a:pPr eaLnBrk="1" hangingPunct="1">
              <a:spcBef>
                <a:spcPct val="0"/>
              </a:spcBef>
            </a:pPr>
            <a:endParaRPr lang="cs-CZ" smtClean="0"/>
          </a:p>
        </p:txBody>
      </p:sp>
      <p:sp>
        <p:nvSpPr>
          <p:cNvPr id="98307"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F86F1DB-6BE0-4B43-859F-3DC57568DFCF}" type="slidenum">
              <a:rPr lang="cs-CZ"/>
              <a:pPr fontAlgn="base">
                <a:spcBef>
                  <a:spcPct val="0"/>
                </a:spcBef>
                <a:spcAft>
                  <a:spcPct val="0"/>
                </a:spcAft>
                <a:defRPr/>
              </a:pPr>
              <a:t>40</a:t>
            </a:fld>
            <a:endParaRPr lang="cs-CZ"/>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Zástupný symbol pro obrázek snímku 1"/>
          <p:cNvSpPr>
            <a:spLocks noGrp="1" noRot="1" noChangeAspect="1"/>
          </p:cNvSpPr>
          <p:nvPr>
            <p:ph type="sldImg"/>
          </p:nvPr>
        </p:nvSpPr>
        <p:spPr bwMode="auto">
          <a:noFill/>
          <a:ln>
            <a:solidFill>
              <a:srgbClr val="000000"/>
            </a:solidFill>
            <a:miter lim="800000"/>
            <a:headEnd/>
            <a:tailEnd/>
          </a:ln>
        </p:spPr>
      </p:sp>
      <p:sp>
        <p:nvSpPr>
          <p:cNvPr id="102402"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Here are two possibilities to turn the system to the variational one.  They are analogous as for the ballistic motion.</a:t>
            </a:r>
            <a:endParaRPr lang="cs-CZ" smtClean="0"/>
          </a:p>
          <a:p>
            <a:pPr eaLnBrk="1" hangingPunct="1">
              <a:spcBef>
                <a:spcPct val="0"/>
              </a:spcBef>
            </a:pPr>
            <a:endParaRPr lang="cs-CZ" smtClean="0"/>
          </a:p>
        </p:txBody>
      </p:sp>
      <p:sp>
        <p:nvSpPr>
          <p:cNvPr id="101379"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8C8A80C-C217-4688-9261-6968FFBB0999}" type="slidenum">
              <a:rPr lang="cs-CZ"/>
              <a:pPr fontAlgn="base">
                <a:spcBef>
                  <a:spcPct val="0"/>
                </a:spcBef>
                <a:spcAft>
                  <a:spcPct val="0"/>
                </a:spcAft>
                <a:defRPr/>
              </a:pPr>
              <a:t>41</a:t>
            </a:fld>
            <a:endParaRPr lang="cs-CZ"/>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Zástupný symbol pro obrázek snímku 1"/>
          <p:cNvSpPr>
            <a:spLocks noGrp="1" noRot="1" noChangeAspect="1"/>
          </p:cNvSpPr>
          <p:nvPr>
            <p:ph type="sldImg"/>
          </p:nvPr>
        </p:nvSpPr>
        <p:spPr bwMode="auto">
          <a:noFill/>
          <a:ln>
            <a:solidFill>
              <a:srgbClr val="000000"/>
            </a:solidFill>
            <a:miter lim="800000"/>
            <a:headEnd/>
            <a:tailEnd/>
          </a:ln>
        </p:spPr>
      </p:sp>
      <p:sp>
        <p:nvSpPr>
          <p:cNvPr id="105474"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Another special case of the constraint is presented here.</a:t>
            </a:r>
            <a:endParaRPr lang="cs-CZ" smtClean="0"/>
          </a:p>
          <a:p>
            <a:pPr eaLnBrk="1" hangingPunct="1">
              <a:spcBef>
                <a:spcPct val="0"/>
              </a:spcBef>
            </a:pPr>
            <a:endParaRPr lang="cs-CZ" smtClean="0"/>
          </a:p>
        </p:txBody>
      </p:sp>
      <p:sp>
        <p:nvSpPr>
          <p:cNvPr id="103427"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A1B21E3-CAC1-4295-9E90-BF143810CBEA}" type="slidenum">
              <a:rPr lang="cs-CZ"/>
              <a:pPr fontAlgn="base">
                <a:spcBef>
                  <a:spcPct val="0"/>
                </a:spcBef>
                <a:spcAft>
                  <a:spcPct val="0"/>
                </a:spcAft>
                <a:defRPr/>
              </a:pPr>
              <a:t>42</a:t>
            </a:fld>
            <a:endParaRPr lang="cs-CZ"/>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Zástupný symbol pro obrázek snímku 1"/>
          <p:cNvSpPr>
            <a:spLocks noGrp="1" noRot="1" noChangeAspect="1"/>
          </p:cNvSpPr>
          <p:nvPr>
            <p:ph type="sldImg"/>
          </p:nvPr>
        </p:nvSpPr>
        <p:spPr bwMode="auto">
          <a:noFill/>
          <a:ln>
            <a:solidFill>
              <a:srgbClr val="000000"/>
            </a:solidFill>
            <a:miter lim="800000"/>
            <a:headEnd/>
            <a:tailEnd/>
          </a:ln>
        </p:spPr>
      </p:sp>
      <p:sp>
        <p:nvSpPr>
          <p:cNvPr id="108546" name="Zástupný symbol pro poznámky 2"/>
          <p:cNvSpPr>
            <a:spLocks noGrp="1"/>
          </p:cNvSpPr>
          <p:nvPr>
            <p:ph type="body" idx="1"/>
          </p:nvPr>
        </p:nvSpPr>
        <p:spPr bwMode="auto">
          <a:noFill/>
        </p:spPr>
        <p:txBody>
          <a:bodyPr wrap="square" numCol="1" anchor="t" anchorCtr="0" compatLnSpc="1">
            <a:prstTxWarp prst="textNoShape">
              <a:avLst/>
            </a:prstTxWarp>
          </a:bodyPr>
          <a:lstStyle/>
          <a:p>
            <a:r>
              <a:rPr lang="cs-CZ" smtClean="0"/>
              <a:t>- </a:t>
            </a:r>
            <a:r>
              <a:rPr lang="en-US" smtClean="0"/>
              <a:t>If we suppose the constraint in the form of the energy conservation, we obtain the reduced equation in the expected form. </a:t>
            </a:r>
            <a:endParaRPr lang="cs-CZ" smtClean="0"/>
          </a:p>
          <a:p>
            <a:r>
              <a:rPr lang="cs-CZ" smtClean="0"/>
              <a:t>- </a:t>
            </a:r>
            <a:r>
              <a:rPr lang="en-US" smtClean="0"/>
              <a:t>The constraint Lagrangian leading to this equation is of course not unique. It contains some free functions.</a:t>
            </a:r>
            <a:endParaRPr lang="cs-CZ" smtClean="0"/>
          </a:p>
          <a:p>
            <a:endParaRPr lang="cs-CZ" smtClean="0"/>
          </a:p>
        </p:txBody>
      </p:sp>
      <p:sp>
        <p:nvSpPr>
          <p:cNvPr id="106499"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E7D7246-903C-495D-9D5B-4A0B4E1785E3}" type="slidenum">
              <a:rPr lang="cs-CZ"/>
              <a:pPr fontAlgn="base">
                <a:spcBef>
                  <a:spcPct val="0"/>
                </a:spcBef>
                <a:spcAft>
                  <a:spcPct val="0"/>
                </a:spcAft>
                <a:defRPr/>
              </a:pPr>
              <a:t>43</a:t>
            </a:fld>
            <a:endParaRPr lang="cs-CZ"/>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Zástupný symbol pro obrázek snímku 1"/>
          <p:cNvSpPr>
            <a:spLocks noGrp="1" noRot="1" noChangeAspect="1"/>
          </p:cNvSpPr>
          <p:nvPr>
            <p:ph type="sldImg"/>
          </p:nvPr>
        </p:nvSpPr>
        <p:spPr bwMode="auto">
          <a:noFill/>
          <a:ln>
            <a:solidFill>
              <a:srgbClr val="000000"/>
            </a:solidFill>
            <a:miter lim="800000"/>
            <a:headEnd/>
            <a:tailEnd/>
          </a:ln>
        </p:spPr>
      </p:sp>
      <p:sp>
        <p:nvSpPr>
          <p:cNvPr id="111618"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Here we present the case with zero Lagrangian function </a:t>
            </a:r>
            <a:r>
              <a:rPr lang="en-US" i="1" smtClean="0"/>
              <a:t>L</a:t>
            </a:r>
            <a:r>
              <a:rPr lang="en-US" baseline="-25000" smtClean="0"/>
              <a:t>0</a:t>
            </a:r>
            <a:r>
              <a:rPr lang="en-US" smtClean="0"/>
              <a:t>.</a:t>
            </a:r>
            <a:r>
              <a:rPr lang="en-US" baseline="-25000" smtClean="0"/>
              <a:t> </a:t>
            </a:r>
            <a:endParaRPr lang="cs-CZ" smtClean="0"/>
          </a:p>
          <a:p>
            <a:pPr eaLnBrk="1" hangingPunct="1">
              <a:spcBef>
                <a:spcPct val="0"/>
              </a:spcBef>
            </a:pPr>
            <a:endParaRPr lang="cs-CZ" smtClean="0"/>
          </a:p>
        </p:txBody>
      </p:sp>
      <p:sp>
        <p:nvSpPr>
          <p:cNvPr id="108547"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1A86C1A-F708-47A9-9F65-AEF868F8C696}" type="slidenum">
              <a:rPr lang="cs-CZ"/>
              <a:pPr fontAlgn="base">
                <a:spcBef>
                  <a:spcPct val="0"/>
                </a:spcBef>
                <a:spcAft>
                  <a:spcPct val="0"/>
                </a:spcAft>
                <a:defRPr/>
              </a:pPr>
              <a:t>44</a:t>
            </a:fld>
            <a:endParaRPr lang="cs-CZ"/>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Zástupný symbol pro obrázek snímku 1"/>
          <p:cNvSpPr>
            <a:spLocks noGrp="1" noRot="1" noChangeAspect="1"/>
          </p:cNvSpPr>
          <p:nvPr>
            <p:ph type="sldImg"/>
          </p:nvPr>
        </p:nvSpPr>
        <p:spPr bwMode="auto">
          <a:noFill/>
          <a:ln>
            <a:solidFill>
              <a:srgbClr val="000000"/>
            </a:solidFill>
            <a:miter lim="800000"/>
            <a:headEnd/>
            <a:tailEnd/>
          </a:ln>
        </p:spPr>
      </p:sp>
      <p:sp>
        <p:nvSpPr>
          <p:cNvPr id="111618"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r>
              <a:rPr lang="cs-CZ" sz="1200" kern="1200" dirty="0" smtClean="0">
                <a:solidFill>
                  <a:schemeClr val="tx1"/>
                </a:solidFill>
                <a:effectLst/>
                <a:latin typeface="+mn-lt"/>
                <a:ea typeface="+mn-ea"/>
                <a:cs typeface="+mn-cs"/>
              </a:rPr>
              <a:t>A physically highly interesting example of a constrained system subject to a non-linear nonholonomic constraint is a massive particle in the special relativity theory. It can be modeled with help of an initially variational (Lagrangian) systém on </a:t>
            </a:r>
            <a:r>
              <a:rPr lang="cs-CZ" sz="1200" i="1" kern="1200" dirty="0" smtClean="0">
                <a:solidFill>
                  <a:schemeClr val="tx1"/>
                </a:solidFill>
                <a:effectLst/>
                <a:latin typeface="+mn-lt"/>
                <a:ea typeface="+mn-ea"/>
                <a:cs typeface="+mn-cs"/>
              </a:rPr>
              <a:t>Y</a:t>
            </a:r>
            <a:r>
              <a:rPr lang="cs-CZ" sz="1200" kern="1200" dirty="0" smtClean="0">
                <a:solidFill>
                  <a:schemeClr val="tx1"/>
                </a:solidFill>
                <a:effectLst/>
                <a:latin typeface="+mn-lt"/>
                <a:ea typeface="+mn-ea"/>
                <a:cs typeface="+mn-cs"/>
              </a:rPr>
              <a:t> = R x R</a:t>
            </a:r>
            <a:r>
              <a:rPr lang="cs-CZ" sz="1200" kern="1200" baseline="30000" dirty="0" smtClean="0">
                <a:solidFill>
                  <a:schemeClr val="tx1"/>
                </a:solidFill>
                <a:effectLst/>
                <a:latin typeface="+mn-lt"/>
                <a:ea typeface="+mn-ea"/>
                <a:cs typeface="+mn-cs"/>
              </a:rPr>
              <a:t>4 </a:t>
            </a:r>
            <a:r>
              <a:rPr lang="cs-CZ" sz="1200" kern="1200" dirty="0" smtClean="0">
                <a:solidFill>
                  <a:schemeClr val="tx1"/>
                </a:solidFill>
                <a:effectLst/>
                <a:latin typeface="+mn-lt"/>
                <a:ea typeface="+mn-ea"/>
                <a:cs typeface="+mn-cs"/>
              </a:rPr>
              <a:t>defined by following Lagrangian. The constraint is the standard conditions for four-velocity. It is non-linear. The constraint Lagrangian is given by functions </a:t>
            </a:r>
            <a:r>
              <a:rPr lang="en-US" sz="1200" i="1" kern="1200" dirty="0" smtClean="0">
                <a:solidFill>
                  <a:schemeClr val="tx1"/>
                </a:solidFill>
                <a:effectLst/>
                <a:latin typeface="+mn-lt"/>
                <a:ea typeface="+mn-ea"/>
                <a:cs typeface="+mn-cs"/>
              </a:rPr>
              <a:t>L</a:t>
            </a:r>
            <a:r>
              <a:rPr lang="en-US" sz="1200" kern="1200" baseline="-25000" dirty="0" smtClean="0">
                <a:solidFill>
                  <a:schemeClr val="tx1"/>
                </a:solidFill>
                <a:effectLst/>
                <a:latin typeface="+mn-lt"/>
                <a:ea typeface="+mn-ea"/>
                <a:cs typeface="+mn-cs"/>
              </a:rPr>
              <a:t>0</a:t>
            </a:r>
            <a:r>
              <a:rPr lang="en-US" sz="1200" kern="1200" dirty="0" smtClean="0">
                <a:solidFill>
                  <a:schemeClr val="tx1"/>
                </a:solidFill>
                <a:effectLst/>
                <a:latin typeface="+mn-lt"/>
                <a:ea typeface="+mn-ea"/>
                <a:cs typeface="+mn-cs"/>
              </a:rPr>
              <a:t> </a:t>
            </a:r>
            <a:r>
              <a:rPr lang="cs-CZ" sz="1200" kern="1200" dirty="0" smtClean="0">
                <a:solidFill>
                  <a:schemeClr val="tx1"/>
                </a:solidFill>
                <a:effectLst/>
                <a:latin typeface="+mn-lt"/>
                <a:ea typeface="+mn-ea"/>
                <a:cs typeface="+mn-cs"/>
              </a:rPr>
              <a:t>and </a:t>
            </a:r>
            <a:r>
              <a:rPr lang="en-US" sz="1200" i="1" kern="1200" dirty="0" smtClean="0">
                <a:solidFill>
                  <a:schemeClr val="tx1"/>
                </a:solidFill>
                <a:effectLst/>
                <a:latin typeface="+mn-lt"/>
                <a:ea typeface="+mn-ea"/>
                <a:cs typeface="+mn-cs"/>
              </a:rPr>
              <a:t>L</a:t>
            </a:r>
            <a:r>
              <a:rPr lang="en-US" sz="1200" kern="1200" baseline="-25000" dirty="0" smtClean="0">
                <a:solidFill>
                  <a:schemeClr val="tx1"/>
                </a:solidFill>
                <a:effectLst/>
                <a:latin typeface="+mn-lt"/>
                <a:ea typeface="+mn-ea"/>
                <a:cs typeface="+mn-cs"/>
              </a:rPr>
              <a:t>1</a:t>
            </a:r>
            <a:r>
              <a:rPr lang="en-US" sz="1200" kern="1200" dirty="0" smtClean="0">
                <a:solidFill>
                  <a:schemeClr val="tx1"/>
                </a:solidFill>
                <a:effectLst/>
                <a:latin typeface="+mn-lt"/>
                <a:ea typeface="+mn-ea"/>
                <a:cs typeface="+mn-cs"/>
              </a:rPr>
              <a:t> </a:t>
            </a:r>
            <a:r>
              <a:rPr lang="cs-CZ" sz="1200" kern="1200" dirty="0" smtClean="0">
                <a:solidFill>
                  <a:schemeClr val="tx1"/>
                </a:solidFill>
                <a:effectLst/>
                <a:latin typeface="+mn-lt"/>
                <a:ea typeface="+mn-ea"/>
                <a:cs typeface="+mn-cs"/>
              </a:rPr>
              <a:t>.</a:t>
            </a:r>
          </a:p>
          <a:p>
            <a:pPr eaLnBrk="1" hangingPunct="1">
              <a:spcBef>
                <a:spcPct val="0"/>
              </a:spcBef>
            </a:pPr>
            <a:endParaRPr lang="cs-CZ" dirty="0" smtClean="0"/>
          </a:p>
        </p:txBody>
      </p:sp>
      <p:sp>
        <p:nvSpPr>
          <p:cNvPr id="108547"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1A86C1A-F708-47A9-9F65-AEF868F8C696}" type="slidenum">
              <a:rPr lang="cs-CZ"/>
              <a:pPr fontAlgn="base">
                <a:spcBef>
                  <a:spcPct val="0"/>
                </a:spcBef>
                <a:spcAft>
                  <a:spcPct val="0"/>
                </a:spcAft>
                <a:defRPr/>
              </a:pPr>
              <a:t>45</a:t>
            </a:fld>
            <a:endParaRPr lang="cs-CZ"/>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Zástupný symbol pro obrázek snímku 1"/>
          <p:cNvSpPr>
            <a:spLocks noGrp="1" noRot="1" noChangeAspect="1"/>
          </p:cNvSpPr>
          <p:nvPr>
            <p:ph type="sldImg"/>
          </p:nvPr>
        </p:nvSpPr>
        <p:spPr bwMode="auto">
          <a:noFill/>
          <a:ln>
            <a:solidFill>
              <a:srgbClr val="000000"/>
            </a:solidFill>
            <a:miter lim="800000"/>
            <a:headEnd/>
            <a:tailEnd/>
          </a:ln>
        </p:spPr>
      </p:sp>
      <p:sp>
        <p:nvSpPr>
          <p:cNvPr id="111618"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marL="171450" marR="0" indent="-171450" algn="l" defTabSz="914400" rtl="0" eaLnBrk="1" fontAlgn="base" latinLnBrk="0" hangingPunct="1">
              <a:lnSpc>
                <a:spcPct val="100000"/>
              </a:lnSpc>
              <a:spcBef>
                <a:spcPct val="0"/>
              </a:spcBef>
              <a:spcAft>
                <a:spcPct val="0"/>
              </a:spcAft>
              <a:buClrTx/>
              <a:buSzTx/>
              <a:buFontTx/>
              <a:buChar char="-"/>
              <a:tabLst/>
              <a:defRPr/>
            </a:pPr>
            <a:r>
              <a:rPr lang="cs-CZ" sz="1200" kern="1200" dirty="0" smtClean="0">
                <a:solidFill>
                  <a:schemeClr val="tx1"/>
                </a:solidFill>
                <a:effectLst/>
                <a:latin typeface="+mn-lt"/>
                <a:ea typeface="+mn-ea"/>
                <a:cs typeface="+mn-cs"/>
              </a:rPr>
              <a:t>The functions </a:t>
            </a:r>
            <a:r>
              <a:rPr lang="en-US" sz="1200" kern="1200" dirty="0" smtClean="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b</a:t>
            </a:r>
            <a:r>
              <a:rPr lang="en-US" sz="1200" kern="1200" baseline="-25000" dirty="0" smtClean="0">
                <a:solidFill>
                  <a:schemeClr val="tx1"/>
                </a:solidFill>
                <a:effectLst/>
                <a:latin typeface="+mn-lt"/>
                <a:ea typeface="+mn-ea"/>
                <a:cs typeface="+mn-cs"/>
              </a:rPr>
              <a:t>1</a:t>
            </a:r>
            <a:r>
              <a:rPr lang="en-US" sz="1200" i="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b</a:t>
            </a:r>
            <a:r>
              <a:rPr lang="en-US" sz="1200" kern="1200" baseline="-25000" dirty="0" smtClean="0">
                <a:solidFill>
                  <a:schemeClr val="tx1"/>
                </a:solidFill>
                <a:effectLst/>
                <a:latin typeface="+mn-lt"/>
                <a:ea typeface="+mn-ea"/>
                <a:cs typeface="+mn-cs"/>
              </a:rPr>
              <a:t>1</a:t>
            </a:r>
            <a:r>
              <a:rPr lang="en-US" sz="1200" i="1" kern="1200" baseline="-25000" dirty="0" smtClean="0">
                <a:solidFill>
                  <a:schemeClr val="tx1"/>
                </a:solidFill>
                <a:effectLst/>
                <a:latin typeface="+mn-lt"/>
                <a:ea typeface="+mn-ea"/>
                <a:cs typeface="+mn-cs"/>
              </a:rPr>
              <a:t>l</a:t>
            </a:r>
            <a:r>
              <a:rPr lang="en-US" sz="1200" i="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c</a:t>
            </a:r>
            <a:r>
              <a:rPr lang="en-US" sz="1200" kern="1200" baseline="-25000" dirty="0" smtClean="0">
                <a:solidFill>
                  <a:schemeClr val="tx1"/>
                </a:solidFill>
                <a:effectLst/>
                <a:latin typeface="+mn-lt"/>
                <a:ea typeface="+mn-ea"/>
                <a:cs typeface="+mn-cs"/>
              </a:rPr>
              <a:t>1</a:t>
            </a:r>
            <a:r>
              <a:rPr lang="en-US" sz="1200" i="1" kern="1200" baseline="-25000" dirty="0" smtClean="0">
                <a:solidFill>
                  <a:schemeClr val="tx1"/>
                </a:solidFill>
                <a:effectLst/>
                <a:latin typeface="+mn-lt"/>
                <a:ea typeface="+mn-ea"/>
                <a:cs typeface="+mn-cs"/>
              </a:rPr>
              <a:t>l</a:t>
            </a:r>
            <a:r>
              <a:rPr lang="en-US" sz="1200" kern="1200" baseline="-250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 for </a:t>
            </a:r>
            <a:r>
              <a:rPr lang="en-US" sz="1200" i="1" kern="1200" dirty="0" smtClean="0">
                <a:solidFill>
                  <a:schemeClr val="tx1"/>
                </a:solidFill>
                <a:effectLst/>
                <a:latin typeface="+mn-lt"/>
                <a:ea typeface="+mn-ea"/>
                <a:cs typeface="+mn-cs"/>
              </a:rPr>
              <a:t>l </a:t>
            </a:r>
            <a:r>
              <a:rPr lang="en-US" sz="1200" kern="1200" dirty="0" smtClean="0">
                <a:solidFill>
                  <a:schemeClr val="tx1"/>
                </a:solidFill>
                <a:effectLst/>
                <a:latin typeface="+mn-lt"/>
                <a:ea typeface="+mn-ea"/>
                <a:cs typeface="+mn-cs"/>
              </a:rPr>
              <a:t>= 1, 2, 3 are derived from the constraint Lagrangian and they are solutions of constrained Helmholtz conditions.</a:t>
            </a:r>
            <a:endParaRPr lang="cs-CZ" sz="1200" kern="1200" dirty="0" smtClean="0">
              <a:solidFill>
                <a:schemeClr val="tx1"/>
              </a:solidFill>
              <a:effectLst/>
              <a:latin typeface="+mn-lt"/>
              <a:ea typeface="+mn-ea"/>
              <a:cs typeface="+mn-cs"/>
            </a:endParaRPr>
          </a:p>
          <a:p>
            <a:pPr marL="171450" marR="0" indent="-171450" algn="l" defTabSz="914400" rtl="0" eaLnBrk="1" fontAlgn="base" latinLnBrk="0" hangingPunct="1">
              <a:lnSpc>
                <a:spcPct val="100000"/>
              </a:lnSpc>
              <a:spcBef>
                <a:spcPct val="0"/>
              </a:spcBef>
              <a:spcAft>
                <a:spcPct val="0"/>
              </a:spcAft>
              <a:buClrTx/>
              <a:buSzTx/>
              <a:buFontTx/>
              <a:buChar char="-"/>
              <a:tabLst/>
              <a:defRPr/>
            </a:pPr>
            <a:r>
              <a:rPr lang="en-US" sz="1200" kern="1200" dirty="0" smtClean="0">
                <a:solidFill>
                  <a:schemeClr val="tx1"/>
                </a:solidFill>
                <a:effectLst/>
                <a:latin typeface="+mn-lt"/>
                <a:ea typeface="+mn-ea"/>
                <a:cs typeface="+mn-cs"/>
              </a:rPr>
              <a:t>In coordinates (</a:t>
            </a:r>
            <a:r>
              <a:rPr lang="en-US" sz="1200" i="1" kern="1200" dirty="0" smtClean="0">
                <a:solidFill>
                  <a:schemeClr val="tx1"/>
                </a:solidFill>
                <a:effectLst/>
                <a:latin typeface="+mn-lt"/>
                <a:ea typeface="+mn-ea"/>
                <a:cs typeface="+mn-cs"/>
              </a:rPr>
              <a:t>t</a:t>
            </a:r>
            <a:r>
              <a:rPr lang="en-US" sz="1200" kern="1200" dirty="0" smtClean="0">
                <a:solidFill>
                  <a:schemeClr val="tx1"/>
                </a:solidFill>
                <a:effectLst/>
                <a:latin typeface="+mn-lt"/>
                <a:ea typeface="+mn-ea"/>
                <a:cs typeface="+mn-cs"/>
              </a:rPr>
              <a:t>, </a:t>
            </a:r>
            <a:r>
              <a:rPr lang="en-US" sz="1200" i="1" kern="1200" dirty="0" err="1" smtClean="0">
                <a:solidFill>
                  <a:schemeClr val="tx1"/>
                </a:solidFill>
                <a:effectLst/>
                <a:latin typeface="+mn-lt"/>
                <a:ea typeface="+mn-ea"/>
                <a:cs typeface="+mn-cs"/>
              </a:rPr>
              <a:t>q</a:t>
            </a:r>
            <a:r>
              <a:rPr lang="en-US" sz="1200" i="1" kern="1200" baseline="30000" dirty="0" err="1" smtClean="0">
                <a:solidFill>
                  <a:schemeClr val="tx1"/>
                </a:solidFill>
                <a:effectLst/>
                <a:latin typeface="+mn-lt"/>
                <a:ea typeface="+mn-ea"/>
                <a:cs typeface="+mn-cs"/>
              </a:rPr>
              <a:t>l</a:t>
            </a:r>
            <a:r>
              <a:rPr lang="en-US" sz="1200" kern="1200" dirty="0" smtClean="0">
                <a:solidFill>
                  <a:schemeClr val="tx1"/>
                </a:solidFill>
                <a:effectLst/>
                <a:latin typeface="+mn-lt"/>
                <a:ea typeface="+mn-ea"/>
                <a:cs typeface="+mn-cs"/>
              </a:rPr>
              <a:t>, </a:t>
            </a:r>
            <a:r>
              <a:rPr lang="en-US" sz="1200" i="1" kern="1200" dirty="0" err="1" smtClean="0">
                <a:solidFill>
                  <a:schemeClr val="tx1"/>
                </a:solidFill>
                <a:effectLst/>
                <a:latin typeface="+mn-lt"/>
                <a:ea typeface="+mn-ea"/>
                <a:cs typeface="+mn-cs"/>
              </a:rPr>
              <a:t>v</a:t>
            </a:r>
            <a:r>
              <a:rPr lang="en-US" sz="1200" i="1" kern="1200" baseline="30000" dirty="0" err="1" smtClean="0">
                <a:solidFill>
                  <a:schemeClr val="tx1"/>
                </a:solidFill>
                <a:effectLst/>
                <a:latin typeface="+mn-lt"/>
                <a:ea typeface="+mn-ea"/>
                <a:cs typeface="+mn-cs"/>
              </a:rPr>
              <a:t>l</a:t>
            </a:r>
            <a:r>
              <a:rPr lang="en-US" sz="1200" kern="1200" dirty="0" smtClean="0">
                <a:solidFill>
                  <a:schemeClr val="tx1"/>
                </a:solidFill>
                <a:effectLst/>
                <a:latin typeface="+mn-lt"/>
                <a:ea typeface="+mn-ea"/>
                <a:cs typeface="+mn-cs"/>
              </a:rPr>
              <a:t>) adapted to the fibration R x R</a:t>
            </a:r>
            <a:r>
              <a:rPr lang="en-US" sz="1200" kern="1200" baseline="30000" dirty="0" smtClean="0">
                <a:solidFill>
                  <a:schemeClr val="tx1"/>
                </a:solidFill>
                <a:effectLst/>
                <a:latin typeface="+mn-lt"/>
                <a:ea typeface="+mn-ea"/>
                <a:cs typeface="+mn-cs"/>
              </a:rPr>
              <a:t>3</a:t>
            </a:r>
            <a:r>
              <a:rPr lang="en-US" sz="1200" kern="1200" dirty="0" smtClean="0">
                <a:solidFill>
                  <a:schemeClr val="tx1"/>
                </a:solidFill>
                <a:effectLst/>
                <a:latin typeface="+mn-lt"/>
                <a:ea typeface="+mn-ea"/>
                <a:cs typeface="+mn-cs"/>
              </a:rPr>
              <a:t> → R and with notation (</a:t>
            </a:r>
            <a:r>
              <a:rPr lang="en-US" sz="1200" i="1" kern="1200" dirty="0" err="1" smtClean="0">
                <a:solidFill>
                  <a:schemeClr val="tx1"/>
                </a:solidFill>
                <a:effectLst/>
                <a:latin typeface="+mn-lt"/>
                <a:ea typeface="+mn-ea"/>
                <a:cs typeface="+mn-cs"/>
              </a:rPr>
              <a:t>ϕ</a:t>
            </a:r>
            <a:r>
              <a:rPr lang="en-US" sz="1200" i="1" kern="1200" baseline="-25000" dirty="0" err="1" smtClean="0">
                <a:solidFill>
                  <a:schemeClr val="tx1"/>
                </a:solidFill>
                <a:effectLst/>
                <a:latin typeface="+mn-lt"/>
                <a:ea typeface="+mn-ea"/>
                <a:cs typeface="+mn-cs"/>
              </a:rPr>
              <a:t>l</a:t>
            </a:r>
            <a:r>
              <a:rPr lang="en-US" sz="1200" kern="1200" dirty="0" smtClean="0">
                <a:solidFill>
                  <a:schemeClr val="tx1"/>
                </a:solidFill>
                <a:effectLst/>
                <a:latin typeface="+mn-lt"/>
                <a:ea typeface="+mn-ea"/>
                <a:cs typeface="+mn-cs"/>
              </a:rPr>
              <a:t>) = \</a:t>
            </a:r>
            <a:r>
              <a:rPr lang="en-US" sz="1200" kern="1200" dirty="0" err="1" smtClean="0">
                <a:solidFill>
                  <a:schemeClr val="tx1"/>
                </a:solidFill>
                <a:effectLst/>
                <a:latin typeface="+mn-lt"/>
                <a:ea typeface="+mn-ea"/>
                <a:cs typeface="+mn-cs"/>
              </a:rPr>
              <a:t>vec</a:t>
            </a:r>
            <a:r>
              <a:rPr lang="en-US" sz="1200" kern="1200" dirty="0" smtClean="0">
                <a:solidFill>
                  <a:schemeClr val="tx1"/>
                </a:solidFill>
                <a:effectLst/>
                <a:latin typeface="+mn-lt"/>
                <a:ea typeface="+mn-ea"/>
                <a:cs typeface="+mn-cs"/>
              </a:rPr>
              <a:t>{A} , </a:t>
            </a:r>
            <a:r>
              <a:rPr lang="en-US" sz="1200" i="1" kern="1200" dirty="0" smtClean="0">
                <a:solidFill>
                  <a:schemeClr val="tx1"/>
                </a:solidFill>
                <a:effectLst/>
                <a:latin typeface="+mn-lt"/>
                <a:ea typeface="+mn-ea"/>
                <a:cs typeface="+mn-cs"/>
              </a:rPr>
              <a:t>ϕ</a:t>
            </a:r>
            <a:r>
              <a:rPr lang="en-US" sz="1200" kern="1200" baseline="-25000" dirty="0" smtClean="0">
                <a:solidFill>
                  <a:schemeClr val="tx1"/>
                </a:solidFill>
                <a:effectLst/>
                <a:latin typeface="+mn-lt"/>
                <a:ea typeface="+mn-ea"/>
                <a:cs typeface="+mn-cs"/>
              </a:rPr>
              <a:t>4</a:t>
            </a:r>
            <a:r>
              <a:rPr lang="en-US" sz="1200" kern="1200" dirty="0" smtClean="0">
                <a:solidFill>
                  <a:schemeClr val="tx1"/>
                </a:solidFill>
                <a:effectLst/>
                <a:latin typeface="+mn-lt"/>
                <a:ea typeface="+mn-ea"/>
                <a:cs typeface="+mn-cs"/>
              </a:rPr>
              <a:t> =  –</a:t>
            </a:r>
            <a:r>
              <a:rPr lang="en-US" sz="1200" i="1" kern="1200" dirty="0" smtClean="0">
                <a:solidFill>
                  <a:schemeClr val="tx1"/>
                </a:solidFill>
                <a:effectLst/>
                <a:latin typeface="+mn-lt"/>
                <a:ea typeface="+mn-ea"/>
                <a:cs typeface="+mn-cs"/>
              </a:rPr>
              <a:t>V </a:t>
            </a:r>
            <a:r>
              <a:rPr lang="en-US" sz="1200" kern="1200" dirty="0" smtClean="0">
                <a:solidFill>
                  <a:schemeClr val="tx1"/>
                </a:solidFill>
                <a:effectLst/>
                <a:latin typeface="+mn-lt"/>
                <a:ea typeface="+mn-ea"/>
                <a:cs typeface="+mn-cs"/>
              </a:rPr>
              <a:t>we obtain the corresponding three-dimensional </a:t>
            </a:r>
            <a:r>
              <a:rPr lang="en-US" sz="1200" kern="1200" dirty="0" err="1" smtClean="0">
                <a:solidFill>
                  <a:schemeClr val="tx1"/>
                </a:solidFill>
                <a:effectLst/>
                <a:latin typeface="+mn-lt"/>
                <a:ea typeface="+mn-ea"/>
                <a:cs typeface="+mn-cs"/>
              </a:rPr>
              <a:t>Lagragian</a:t>
            </a:r>
            <a:r>
              <a:rPr lang="en-US" sz="1200" kern="1200" dirty="0" smtClean="0">
                <a:solidFill>
                  <a:schemeClr val="tx1"/>
                </a:solidFill>
                <a:effectLst/>
                <a:latin typeface="+mn-lt"/>
                <a:ea typeface="+mn-ea"/>
                <a:cs typeface="+mn-cs"/>
              </a:rPr>
              <a:t>.</a:t>
            </a:r>
            <a:endParaRPr lang="cs-CZ" sz="1200" kern="1200" dirty="0" smtClean="0">
              <a:solidFill>
                <a:schemeClr val="tx1"/>
              </a:solidFill>
              <a:effectLst/>
              <a:latin typeface="+mn-lt"/>
              <a:ea typeface="+mn-ea"/>
              <a:cs typeface="+mn-cs"/>
            </a:endParaRPr>
          </a:p>
          <a:p>
            <a:pPr marL="0" marR="0" indent="0" algn="l" defTabSz="914400" rtl="0" eaLnBrk="1" fontAlgn="base" latinLnBrk="0" hangingPunct="1">
              <a:lnSpc>
                <a:spcPct val="100000"/>
              </a:lnSpc>
              <a:spcBef>
                <a:spcPct val="0"/>
              </a:spcBef>
              <a:spcAft>
                <a:spcPct val="0"/>
              </a:spcAft>
              <a:buClrTx/>
              <a:buSzTx/>
              <a:buFontTx/>
              <a:buNone/>
              <a:tabLst/>
              <a:defRPr/>
            </a:pPr>
            <a:endParaRPr lang="cs-CZ" sz="1200" kern="1200" dirty="0" smtClean="0">
              <a:solidFill>
                <a:schemeClr val="tx1"/>
              </a:solidFill>
              <a:effectLst/>
              <a:latin typeface="+mn-lt"/>
              <a:ea typeface="+mn-ea"/>
              <a:cs typeface="+mn-cs"/>
            </a:endParaRPr>
          </a:p>
          <a:p>
            <a:pPr eaLnBrk="1" hangingPunct="1">
              <a:spcBef>
                <a:spcPct val="0"/>
              </a:spcBef>
            </a:pPr>
            <a:endParaRPr lang="cs-CZ" dirty="0" smtClean="0"/>
          </a:p>
          <a:p>
            <a:pPr eaLnBrk="1" hangingPunct="1">
              <a:spcBef>
                <a:spcPct val="0"/>
              </a:spcBef>
            </a:pPr>
            <a:endParaRPr lang="cs-CZ" dirty="0" smtClean="0"/>
          </a:p>
        </p:txBody>
      </p:sp>
      <p:sp>
        <p:nvSpPr>
          <p:cNvPr id="108547"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1A86C1A-F708-47A9-9F65-AEF868F8C696}" type="slidenum">
              <a:rPr lang="cs-CZ"/>
              <a:pPr fontAlgn="base">
                <a:spcBef>
                  <a:spcPct val="0"/>
                </a:spcBef>
                <a:spcAft>
                  <a:spcPct val="0"/>
                </a:spcAft>
                <a:defRPr/>
              </a:pPr>
              <a:t>46</a:t>
            </a:fld>
            <a:endParaRPr lang="cs-CZ"/>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Zástupný symbol pro obrázek snímku 1"/>
          <p:cNvSpPr>
            <a:spLocks noGrp="1" noRot="1" noChangeAspect="1"/>
          </p:cNvSpPr>
          <p:nvPr>
            <p:ph type="sldImg"/>
          </p:nvPr>
        </p:nvSpPr>
        <p:spPr bwMode="auto">
          <a:noFill/>
          <a:ln>
            <a:solidFill>
              <a:srgbClr val="000000"/>
            </a:solidFill>
            <a:miter lim="800000"/>
            <a:headEnd/>
            <a:tailEnd/>
          </a:ln>
        </p:spPr>
      </p:sp>
      <p:sp>
        <p:nvSpPr>
          <p:cNvPr id="113666" name="Zástupný symbol pro poznámky 2"/>
          <p:cNvSpPr>
            <a:spLocks noGrp="1"/>
          </p:cNvSpPr>
          <p:nvPr>
            <p:ph type="body" idx="1"/>
          </p:nvPr>
        </p:nvSpPr>
        <p:spPr bwMode="auto">
          <a:noFill/>
        </p:spPr>
        <p:txBody>
          <a:bodyPr wrap="square" numCol="1" anchor="t" anchorCtr="0" compatLnSpc="1">
            <a:prstTxWarp prst="textNoShape">
              <a:avLst/>
            </a:prstTxWarp>
          </a:bodyPr>
          <a:lstStyle/>
          <a:p>
            <a:r>
              <a:rPr lang="en-US" smtClean="0"/>
              <a:t>In presence of nonholonomic constraints arise some problems which do not occur in unconstrained cases. We present here some of them.</a:t>
            </a:r>
            <a:endParaRPr lang="cs-CZ" smtClean="0"/>
          </a:p>
          <a:p>
            <a:r>
              <a:rPr lang="cs-CZ" smtClean="0"/>
              <a:t>- </a:t>
            </a:r>
            <a:r>
              <a:rPr lang="en-US" smtClean="0"/>
              <a:t>For a given unconstrained system and given constraint to find all solutions of constraint Helmholtz conditions – this is difficult in general.</a:t>
            </a:r>
            <a:endParaRPr lang="cs-CZ" smtClean="0"/>
          </a:p>
          <a:p>
            <a:r>
              <a:rPr lang="cs-CZ" smtClean="0"/>
              <a:t>- </a:t>
            </a:r>
            <a:r>
              <a:rPr lang="en-US" smtClean="0"/>
              <a:t>To find all Lagrangians leading to corresponding reduced equations.</a:t>
            </a:r>
            <a:endParaRPr lang="cs-CZ" smtClean="0"/>
          </a:p>
          <a:p>
            <a:r>
              <a:rPr lang="cs-CZ" smtClean="0"/>
              <a:t>- </a:t>
            </a:r>
            <a:r>
              <a:rPr lang="en-US" smtClean="0"/>
              <a:t>To describe the class of constraints which turn the initially non-variational mechanical system to a constraint variational one. </a:t>
            </a:r>
            <a:endParaRPr lang="cs-CZ" smtClean="0"/>
          </a:p>
          <a:p>
            <a:pPr eaLnBrk="1" hangingPunct="1">
              <a:spcBef>
                <a:spcPct val="0"/>
              </a:spcBef>
            </a:pPr>
            <a:endParaRPr lang="cs-CZ" smtClean="0"/>
          </a:p>
        </p:txBody>
      </p:sp>
      <p:sp>
        <p:nvSpPr>
          <p:cNvPr id="110595"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023944A-64A4-406B-940C-837D075351E6}" type="slidenum">
              <a:rPr lang="cs-CZ"/>
              <a:pPr fontAlgn="base">
                <a:spcBef>
                  <a:spcPct val="0"/>
                </a:spcBef>
                <a:spcAft>
                  <a:spcPct val="0"/>
                </a:spcAft>
                <a:defRPr/>
              </a:pPr>
              <a:t>47</a:t>
            </a:fld>
            <a:endParaRPr lang="cs-CZ"/>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Zástupný symbol pro obrázek snímku 1"/>
          <p:cNvSpPr>
            <a:spLocks noGrp="1" noRot="1" noChangeAspect="1"/>
          </p:cNvSpPr>
          <p:nvPr>
            <p:ph type="sldImg"/>
          </p:nvPr>
        </p:nvSpPr>
        <p:spPr bwMode="auto">
          <a:noFill/>
          <a:ln>
            <a:solidFill>
              <a:srgbClr val="000000"/>
            </a:solidFill>
            <a:miter lim="800000"/>
            <a:headEnd/>
            <a:tailEnd/>
          </a:ln>
        </p:spPr>
      </p:sp>
      <p:sp>
        <p:nvSpPr>
          <p:cNvPr id="115714"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The bibliography concerning the nonholonomic mechanics is very rich, especially that dealing with linear or affine constraints. In the list of references shown here we present only the papers directly related to our problem, i.e. to the inverse problem of nonholonomic calculus of variations in mechanics. </a:t>
            </a:r>
            <a:endParaRPr lang="cs-CZ" smtClean="0"/>
          </a:p>
          <a:p>
            <a:pPr eaLnBrk="1" hangingPunct="1">
              <a:spcBef>
                <a:spcPct val="0"/>
              </a:spcBef>
            </a:pPr>
            <a:endParaRPr lang="cs-CZ" smtClean="0"/>
          </a:p>
        </p:txBody>
      </p:sp>
      <p:sp>
        <p:nvSpPr>
          <p:cNvPr id="112643"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4FBB1FD-8762-4A6F-9FBB-D0F5D208AAD5}" type="slidenum">
              <a:rPr lang="cs-CZ"/>
              <a:pPr fontAlgn="base">
                <a:spcBef>
                  <a:spcPct val="0"/>
                </a:spcBef>
                <a:spcAft>
                  <a:spcPct val="0"/>
                </a:spcAft>
                <a:defRPr/>
              </a:pPr>
              <a:t>48</a:t>
            </a:fld>
            <a:endParaRPr lang="cs-CZ"/>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Rot="1" noChangeAspect="1" noTextEdit="1"/>
          </p:cNvSpPr>
          <p:nvPr>
            <p:ph type="sldImg"/>
          </p:nvPr>
        </p:nvSpPr>
        <p:spPr bwMode="auto">
          <a:noFill/>
          <a:ln>
            <a:solidFill>
              <a:srgbClr val="000000"/>
            </a:solidFill>
            <a:miter lim="800000"/>
            <a:headEnd/>
            <a:tailEnd/>
          </a:ln>
        </p:spPr>
      </p:sp>
      <p:sp>
        <p:nvSpPr>
          <p:cNvPr id="123907"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Zástupný symbol pro obrázek snímku 1"/>
          <p:cNvSpPr>
            <a:spLocks noGrp="1" noRot="1" noChangeAspect="1"/>
          </p:cNvSpPr>
          <p:nvPr>
            <p:ph type="sldImg"/>
          </p:nvPr>
        </p:nvSpPr>
        <p:spPr bwMode="auto">
          <a:noFill/>
          <a:ln>
            <a:solidFill>
              <a:srgbClr val="000000"/>
            </a:solidFill>
            <a:miter lim="800000"/>
            <a:headEnd/>
            <a:tailEnd/>
          </a:ln>
        </p:spPr>
      </p:sp>
      <p:sp>
        <p:nvSpPr>
          <p:cNvPr id="82946" name="Zástupný symbol pro poznámky 2"/>
          <p:cNvSpPr>
            <a:spLocks noGrp="1"/>
          </p:cNvSpPr>
          <p:nvPr>
            <p:ph type="body" idx="1"/>
          </p:nvPr>
        </p:nvSpPr>
        <p:spPr bwMode="auto">
          <a:noFill/>
        </p:spPr>
        <p:txBody>
          <a:bodyPr wrap="square" numCol="1" anchor="t" anchorCtr="0" compatLnSpc="1">
            <a:prstTxWarp prst="textNoShape">
              <a:avLst/>
            </a:prstTxWarp>
          </a:bodyPr>
          <a:lstStyle/>
          <a:p>
            <a:r>
              <a:rPr lang="cs-CZ" dirty="0" smtClean="0"/>
              <a:t>- </a:t>
            </a:r>
            <a:r>
              <a:rPr lang="en-US" dirty="0" smtClean="0"/>
              <a:t>The state of a classical mechanical system with </a:t>
            </a:r>
            <a:r>
              <a:rPr lang="en-US" i="1" dirty="0" smtClean="0"/>
              <a:t>m </a:t>
            </a:r>
            <a:r>
              <a:rPr lang="en-US" dirty="0" smtClean="0"/>
              <a:t>degrees of freedom is described by </a:t>
            </a:r>
            <a:r>
              <a:rPr lang="en-US" i="1" dirty="0" smtClean="0"/>
              <a:t>m </a:t>
            </a:r>
            <a:r>
              <a:rPr lang="en-US" dirty="0" smtClean="0"/>
              <a:t>coordinates and </a:t>
            </a:r>
            <a:r>
              <a:rPr lang="en-US" i="1" dirty="0" smtClean="0"/>
              <a:t>m</a:t>
            </a:r>
            <a:r>
              <a:rPr lang="en-US" dirty="0" smtClean="0"/>
              <a:t> velocities. </a:t>
            </a:r>
            <a:endParaRPr lang="cs-CZ" dirty="0" smtClean="0"/>
          </a:p>
          <a:p>
            <a:r>
              <a:rPr lang="cs-CZ" dirty="0" smtClean="0"/>
              <a:t>- </a:t>
            </a:r>
            <a:r>
              <a:rPr lang="en-US" dirty="0" smtClean="0"/>
              <a:t>The motion of a nonholonomic constrained system is limited by </a:t>
            </a:r>
            <a:r>
              <a:rPr lang="en-US" i="1" dirty="0" smtClean="0"/>
              <a:t>k </a:t>
            </a:r>
            <a:r>
              <a:rPr lang="en-US" dirty="0" smtClean="0"/>
              <a:t>constraints </a:t>
            </a:r>
            <a:r>
              <a:rPr lang="en-US" i="1" dirty="0" smtClean="0"/>
              <a:t>f </a:t>
            </a:r>
            <a:r>
              <a:rPr lang="en-US" i="1" baseline="30000" dirty="0" smtClean="0"/>
              <a:t>i </a:t>
            </a:r>
            <a:r>
              <a:rPr lang="en-US" dirty="0" smtClean="0"/>
              <a:t>= 0, with the presented rank condition.</a:t>
            </a:r>
            <a:endParaRPr lang="cs-CZ" dirty="0" smtClean="0"/>
          </a:p>
          <a:p>
            <a:r>
              <a:rPr lang="cs-CZ" dirty="0" smtClean="0"/>
              <a:t>- </a:t>
            </a:r>
            <a:r>
              <a:rPr lang="en-US" dirty="0" smtClean="0"/>
              <a:t>The derivatives define </a:t>
            </a:r>
            <a:r>
              <a:rPr lang="en-US" i="1" dirty="0" smtClean="0"/>
              <a:t>Chetaev constraint force</a:t>
            </a:r>
            <a:r>
              <a:rPr lang="en-US" dirty="0" smtClean="0"/>
              <a:t>, containing </a:t>
            </a:r>
            <a:r>
              <a:rPr lang="en-US" i="1" dirty="0" smtClean="0"/>
              <a:t>Lagrange multipliers</a:t>
            </a:r>
            <a:r>
              <a:rPr lang="en-US" dirty="0" smtClean="0"/>
              <a:t>. </a:t>
            </a:r>
            <a:endParaRPr lang="cs-CZ" dirty="0" smtClean="0"/>
          </a:p>
          <a:p>
            <a:r>
              <a:rPr lang="cs-CZ" dirty="0" smtClean="0"/>
              <a:t>- </a:t>
            </a:r>
            <a:r>
              <a:rPr lang="en-US" dirty="0" smtClean="0"/>
              <a:t>The usual solution of the nonholonomic problem for linear constraints uses d</a:t>
            </a:r>
            <a:r>
              <a:rPr lang="cs-CZ" dirty="0" smtClean="0"/>
              <a:t>´</a:t>
            </a:r>
            <a:r>
              <a:rPr lang="cs-CZ" dirty="0" err="1" smtClean="0"/>
              <a:t>Alembert</a:t>
            </a:r>
            <a:r>
              <a:rPr lang="cs-CZ" dirty="0" smtClean="0"/>
              <a:t> </a:t>
            </a:r>
            <a:r>
              <a:rPr lang="en-US" dirty="0" smtClean="0"/>
              <a:t>principle of virtual works and leads to so called </a:t>
            </a:r>
            <a:r>
              <a:rPr lang="en-US" i="1" dirty="0" smtClean="0"/>
              <a:t>Chetaev equations</a:t>
            </a:r>
            <a:r>
              <a:rPr lang="en-US" dirty="0" smtClean="0"/>
              <a:t>. These </a:t>
            </a:r>
            <a:r>
              <a:rPr lang="en-US" i="1" dirty="0" smtClean="0"/>
              <a:t>m </a:t>
            </a:r>
            <a:r>
              <a:rPr lang="en-US" dirty="0" smtClean="0"/>
              <a:t>equations together with </a:t>
            </a:r>
            <a:r>
              <a:rPr lang="en-US" i="1" dirty="0" smtClean="0"/>
              <a:t>k </a:t>
            </a:r>
            <a:r>
              <a:rPr lang="en-US" dirty="0" smtClean="0"/>
              <a:t>constraint conditions represent </a:t>
            </a:r>
            <a:r>
              <a:rPr lang="en-US" i="1" dirty="0" err="1" smtClean="0"/>
              <a:t>m</a:t>
            </a:r>
            <a:r>
              <a:rPr lang="en-US" dirty="0" err="1" smtClean="0"/>
              <a:t>+</a:t>
            </a:r>
            <a:r>
              <a:rPr lang="en-US" i="1" dirty="0" err="1" smtClean="0"/>
              <a:t>k</a:t>
            </a:r>
            <a:r>
              <a:rPr lang="en-US" i="1" dirty="0" smtClean="0"/>
              <a:t>  </a:t>
            </a:r>
            <a:r>
              <a:rPr lang="en-US" dirty="0" smtClean="0"/>
              <a:t>mixed first and second order ODE for </a:t>
            </a:r>
            <a:r>
              <a:rPr lang="en-US" i="1" dirty="0" smtClean="0"/>
              <a:t>m </a:t>
            </a:r>
            <a:r>
              <a:rPr lang="en-US" dirty="0" smtClean="0"/>
              <a:t>components of the trajectory of the system and </a:t>
            </a:r>
            <a:r>
              <a:rPr lang="en-US" i="1" dirty="0" smtClean="0"/>
              <a:t>k </a:t>
            </a:r>
            <a:r>
              <a:rPr lang="en-US" dirty="0" smtClean="0"/>
              <a:t>multipliers.</a:t>
            </a:r>
            <a:endParaRPr lang="cs-CZ" dirty="0" smtClean="0"/>
          </a:p>
          <a:p>
            <a:r>
              <a:rPr lang="cs-CZ" dirty="0" smtClean="0"/>
              <a:t>- </a:t>
            </a:r>
            <a:r>
              <a:rPr lang="en-US" dirty="0" smtClean="0"/>
              <a:t>An alternative approach is the geometrical theory of nonholonomic mechanical system based on the nonholonomic variational principle, suggested and developed by Olga Rossi. This approach leads to </a:t>
            </a:r>
            <a:r>
              <a:rPr lang="en-US" i="1" dirty="0" smtClean="0"/>
              <a:t>m</a:t>
            </a:r>
            <a:r>
              <a:rPr lang="en-US" dirty="0" smtClean="0"/>
              <a:t> – </a:t>
            </a:r>
            <a:r>
              <a:rPr lang="en-US" i="1" dirty="0" smtClean="0"/>
              <a:t>k reduced equations of motion</a:t>
            </a:r>
            <a:r>
              <a:rPr lang="en-US" dirty="0" smtClean="0"/>
              <a:t> which together with </a:t>
            </a:r>
            <a:r>
              <a:rPr lang="en-US" i="1" dirty="0" smtClean="0"/>
              <a:t>k </a:t>
            </a:r>
            <a:r>
              <a:rPr lang="en-US" dirty="0" smtClean="0"/>
              <a:t>constraints give </a:t>
            </a:r>
            <a:r>
              <a:rPr lang="en-US" i="1" dirty="0" smtClean="0"/>
              <a:t>m</a:t>
            </a:r>
            <a:r>
              <a:rPr lang="en-US" dirty="0" smtClean="0"/>
              <a:t> ODE for components of the trajectory of the mechanical system. The advantage of this approach is that it is applicable</a:t>
            </a:r>
            <a:r>
              <a:rPr lang="cs-CZ" dirty="0" smtClean="0"/>
              <a:t> to</a:t>
            </a:r>
            <a:r>
              <a:rPr lang="en-US" dirty="0" smtClean="0"/>
              <a:t> an arbitrary constraint and it avoids the use of Lagrange multipliers.  </a:t>
            </a:r>
            <a:endParaRPr lang="cs-CZ" dirty="0" smtClean="0"/>
          </a:p>
          <a:p>
            <a:endParaRPr lang="cs-CZ" dirty="0" smtClean="0"/>
          </a:p>
        </p:txBody>
      </p:sp>
      <p:sp>
        <p:nvSpPr>
          <p:cNvPr id="75779"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3EF5A1F-FB1C-4444-9764-891F14D586AD}" type="slidenum">
              <a:rPr lang="cs-CZ"/>
              <a:pPr fontAlgn="base">
                <a:spcBef>
                  <a:spcPct val="0"/>
                </a:spcBef>
                <a:spcAft>
                  <a:spcPct val="0"/>
                </a:spcAft>
                <a:defRPr/>
              </a:pPr>
              <a:t>5</a:t>
            </a:fld>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Zástupný symbol pro obrázek snímku 1"/>
          <p:cNvSpPr>
            <a:spLocks noGrp="1" noRot="1" noChangeAspect="1"/>
          </p:cNvSpPr>
          <p:nvPr>
            <p:ph type="sldImg"/>
          </p:nvPr>
        </p:nvSpPr>
        <p:spPr bwMode="auto">
          <a:noFill/>
          <a:ln>
            <a:solidFill>
              <a:srgbClr val="000000"/>
            </a:solidFill>
            <a:miter lim="800000"/>
            <a:headEnd/>
            <a:tailEnd/>
          </a:ln>
        </p:spPr>
      </p:sp>
      <p:sp>
        <p:nvSpPr>
          <p:cNvPr id="89090"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lvl="0"/>
            <a:r>
              <a:rPr lang="cs-CZ" sz="1200" kern="1200" dirty="0" smtClean="0">
                <a:solidFill>
                  <a:schemeClr val="tx1"/>
                </a:solidFill>
                <a:effectLst/>
                <a:latin typeface="+mn-lt"/>
                <a:ea typeface="+mn-ea"/>
                <a:cs typeface="+mn-cs"/>
              </a:rPr>
              <a:t>-</a:t>
            </a:r>
            <a:r>
              <a:rPr lang="cs-CZ"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 geometrical theory is developed on fibred manifolds and their jet prolongations. We use the standard notation. For mechanics the dimension of the base is 1. </a:t>
            </a:r>
            <a:endParaRPr lang="cs-CZ" sz="1200" kern="1200" dirty="0" smtClean="0">
              <a:solidFill>
                <a:schemeClr val="tx1"/>
              </a:solidFill>
              <a:effectLst/>
              <a:latin typeface="+mn-lt"/>
              <a:ea typeface="+mn-ea"/>
              <a:cs typeface="+mn-cs"/>
            </a:endParaRPr>
          </a:p>
          <a:p>
            <a:pPr marL="171450" lvl="0" indent="-171450">
              <a:buFontTx/>
              <a:buChar char="-"/>
            </a:pPr>
            <a:r>
              <a:rPr lang="en-US" sz="1200" kern="1200" dirty="0" smtClean="0">
                <a:solidFill>
                  <a:schemeClr val="tx1"/>
                </a:solidFill>
                <a:effectLst/>
                <a:latin typeface="+mn-lt"/>
                <a:ea typeface="+mn-ea"/>
                <a:cs typeface="+mn-cs"/>
              </a:rPr>
              <a:t>We define sections and holonomic sections also by a standard way. A section is defined as a smooth mapping </a:t>
            </a:r>
            <a:r>
              <a:rPr lang="en-US" sz="1200" i="1" kern="1200" dirty="0" smtClean="0">
                <a:solidFill>
                  <a:schemeClr val="tx1"/>
                </a:solidFill>
                <a:effectLst/>
                <a:latin typeface="+mn-lt"/>
                <a:ea typeface="+mn-ea"/>
                <a:cs typeface="+mn-cs"/>
              </a:rPr>
              <a:t>γ</a:t>
            </a:r>
            <a:r>
              <a:rPr lang="en-US" sz="1200" kern="1200" dirty="0" smtClean="0">
                <a:solidFill>
                  <a:schemeClr val="tx1"/>
                </a:solidFill>
                <a:effectLst/>
                <a:latin typeface="+mn-lt"/>
                <a:ea typeface="+mn-ea"/>
                <a:cs typeface="+mn-cs"/>
              </a:rPr>
              <a:t> of an open subset </a:t>
            </a:r>
            <a:r>
              <a:rPr lang="en-US" sz="1200" i="1" kern="1200" dirty="0" smtClean="0">
                <a:solidFill>
                  <a:schemeClr val="tx1"/>
                </a:solidFill>
                <a:effectLst/>
                <a:latin typeface="+mn-lt"/>
                <a:ea typeface="+mn-ea"/>
                <a:cs typeface="+mn-cs"/>
              </a:rPr>
              <a:t>U</a:t>
            </a:r>
            <a:r>
              <a:rPr lang="en-US" sz="1200" kern="1200" dirty="0" smtClean="0">
                <a:solidFill>
                  <a:schemeClr val="tx1"/>
                </a:solidFill>
                <a:effectLst/>
                <a:latin typeface="+mn-lt"/>
                <a:ea typeface="+mn-ea"/>
                <a:cs typeface="+mn-cs"/>
              </a:rPr>
              <a:t> of </a:t>
            </a:r>
            <a:r>
              <a:rPr lang="en-US" sz="1200" i="1" kern="1200" dirty="0" smtClean="0">
                <a:solidFill>
                  <a:schemeClr val="tx1"/>
                </a:solidFill>
                <a:effectLst/>
                <a:latin typeface="+mn-lt"/>
                <a:ea typeface="+mn-ea"/>
                <a:cs typeface="+mn-cs"/>
              </a:rPr>
              <a:t>X</a:t>
            </a:r>
            <a:r>
              <a:rPr lang="en-US" sz="1200" kern="1200" dirty="0" smtClean="0">
                <a:solidFill>
                  <a:schemeClr val="tx1"/>
                </a:solidFill>
                <a:effectLst/>
                <a:latin typeface="+mn-lt"/>
                <a:ea typeface="+mn-ea"/>
                <a:cs typeface="+mn-cs"/>
              </a:rPr>
              <a:t> into </a:t>
            </a:r>
            <a:r>
              <a:rPr lang="en-US" sz="1200" i="1" kern="1200" dirty="0" smtClean="0">
                <a:solidFill>
                  <a:schemeClr val="tx1"/>
                </a:solidFill>
                <a:effectLst/>
                <a:latin typeface="+mn-lt"/>
                <a:ea typeface="+mn-ea"/>
                <a:cs typeface="+mn-cs"/>
              </a:rPr>
              <a:t>Y</a:t>
            </a:r>
            <a:r>
              <a:rPr lang="en-US" sz="1200" kern="1200" dirty="0" smtClean="0">
                <a:solidFill>
                  <a:schemeClr val="tx1"/>
                </a:solidFill>
                <a:effectLst/>
                <a:latin typeface="+mn-lt"/>
                <a:ea typeface="+mn-ea"/>
                <a:cs typeface="+mn-cs"/>
              </a:rPr>
              <a:t>, such that the composition  is the identity on </a:t>
            </a:r>
            <a:r>
              <a:rPr lang="en-US" sz="1200" i="1" kern="1200" dirty="0" smtClean="0">
                <a:solidFill>
                  <a:schemeClr val="tx1"/>
                </a:solidFill>
                <a:effectLst/>
                <a:latin typeface="+mn-lt"/>
                <a:ea typeface="+mn-ea"/>
                <a:cs typeface="+mn-cs"/>
              </a:rPr>
              <a:t>U</a:t>
            </a:r>
            <a:r>
              <a:rPr lang="en-US" sz="1200" kern="1200" dirty="0" smtClean="0">
                <a:solidFill>
                  <a:schemeClr val="tx1"/>
                </a:solidFill>
                <a:effectLst/>
                <a:latin typeface="+mn-lt"/>
                <a:ea typeface="+mn-ea"/>
                <a:cs typeface="+mn-cs"/>
              </a:rPr>
              <a:t>. </a:t>
            </a:r>
            <a:endParaRPr lang="cs-CZ" sz="1200" kern="1200" dirty="0" smtClean="0">
              <a:solidFill>
                <a:schemeClr val="tx1"/>
              </a:solidFill>
              <a:effectLst/>
              <a:latin typeface="+mn-lt"/>
              <a:ea typeface="+mn-ea"/>
              <a:cs typeface="+mn-cs"/>
            </a:endParaRPr>
          </a:p>
          <a:p>
            <a:pPr marL="171450" lvl="0" indent="-171450">
              <a:buFontTx/>
              <a:buChar char="-"/>
            </a:pPr>
            <a:r>
              <a:rPr lang="en-US" sz="1200" kern="1200" dirty="0" smtClean="0">
                <a:solidFill>
                  <a:schemeClr val="tx1"/>
                </a:solidFill>
                <a:effectLst/>
                <a:latin typeface="+mn-lt"/>
                <a:ea typeface="+mn-ea"/>
                <a:cs typeface="+mn-cs"/>
              </a:rPr>
              <a:t>A section of the projection </a:t>
            </a:r>
            <a:r>
              <a:rPr lang="en-US" sz="1200" i="1" kern="1200" dirty="0" smtClean="0">
                <a:solidFill>
                  <a:schemeClr val="tx1"/>
                </a:solidFill>
                <a:effectLst/>
                <a:latin typeface="+mn-lt"/>
                <a:ea typeface="+mn-ea"/>
                <a:cs typeface="+mn-cs"/>
              </a:rPr>
              <a:t>π</a:t>
            </a:r>
            <a:r>
              <a:rPr lang="en-US" sz="1200" i="1" kern="1200" baseline="-25000" dirty="0" smtClean="0">
                <a:solidFill>
                  <a:schemeClr val="tx1"/>
                </a:solidFill>
                <a:effectLst/>
                <a:latin typeface="+mn-lt"/>
                <a:ea typeface="+mn-ea"/>
                <a:cs typeface="+mn-cs"/>
              </a:rPr>
              <a:t>r</a:t>
            </a:r>
            <a:r>
              <a:rPr lang="en-US" sz="1200" kern="1200" dirty="0" smtClean="0">
                <a:solidFill>
                  <a:schemeClr val="tx1"/>
                </a:solidFill>
                <a:effectLst/>
                <a:latin typeface="+mn-lt"/>
                <a:ea typeface="+mn-ea"/>
                <a:cs typeface="+mn-cs"/>
              </a:rPr>
              <a:t> is </a:t>
            </a:r>
            <a:r>
              <a:rPr lang="en-US" sz="1200" i="1" kern="1200" dirty="0" smtClean="0">
                <a:solidFill>
                  <a:schemeClr val="tx1"/>
                </a:solidFill>
                <a:effectLst/>
                <a:latin typeface="+mn-lt"/>
                <a:ea typeface="+mn-ea"/>
                <a:cs typeface="+mn-cs"/>
              </a:rPr>
              <a:t>holonomic</a:t>
            </a:r>
            <a:r>
              <a:rPr lang="en-US" sz="1200" kern="1200" dirty="0" smtClean="0">
                <a:solidFill>
                  <a:schemeClr val="tx1"/>
                </a:solidFill>
                <a:effectLst/>
                <a:latin typeface="+mn-lt"/>
                <a:ea typeface="+mn-ea"/>
                <a:cs typeface="+mn-cs"/>
              </a:rPr>
              <a:t>, if it is the prolongation of a section of the projection </a:t>
            </a:r>
            <a:r>
              <a:rPr lang="en-US" sz="1200" i="1" kern="1200" dirty="0" smtClean="0">
                <a:solidFill>
                  <a:schemeClr val="tx1"/>
                </a:solidFill>
                <a:effectLst/>
                <a:latin typeface="+mn-lt"/>
                <a:ea typeface="+mn-ea"/>
                <a:cs typeface="+mn-cs"/>
              </a:rPr>
              <a:t>π</a:t>
            </a:r>
            <a:r>
              <a:rPr lang="en-US" sz="1200" kern="1200" dirty="0" smtClean="0">
                <a:solidFill>
                  <a:schemeClr val="tx1"/>
                </a:solidFill>
                <a:effectLst/>
                <a:latin typeface="+mn-lt"/>
                <a:ea typeface="+mn-ea"/>
                <a:cs typeface="+mn-cs"/>
              </a:rPr>
              <a:t>.</a:t>
            </a:r>
            <a:endParaRPr lang="cs-CZ" sz="1200" kern="1200" dirty="0" smtClean="0">
              <a:solidFill>
                <a:schemeClr val="tx1"/>
              </a:solidFill>
              <a:effectLst/>
              <a:latin typeface="+mn-lt"/>
              <a:ea typeface="+mn-ea"/>
              <a:cs typeface="+mn-cs"/>
            </a:endParaRPr>
          </a:p>
          <a:p>
            <a:pPr marL="171450" lvl="0" indent="-171450">
              <a:buFontTx/>
              <a:buChar char="-"/>
            </a:pPr>
            <a:r>
              <a:rPr lang="en-US" sz="1200" kern="1200" dirty="0" smtClean="0">
                <a:solidFill>
                  <a:schemeClr val="tx1"/>
                </a:solidFill>
                <a:effectLst/>
                <a:latin typeface="+mn-lt"/>
                <a:ea typeface="+mn-ea"/>
                <a:cs typeface="+mn-cs"/>
              </a:rPr>
              <a:t>On </a:t>
            </a:r>
            <a:r>
              <a:rPr lang="en-US" sz="1200" i="1" kern="1200" dirty="0" smtClean="0">
                <a:solidFill>
                  <a:schemeClr val="tx1"/>
                </a:solidFill>
                <a:effectLst/>
                <a:latin typeface="+mn-lt"/>
                <a:ea typeface="+mn-ea"/>
                <a:cs typeface="+mn-cs"/>
              </a:rPr>
              <a:t>Y</a:t>
            </a:r>
            <a:r>
              <a:rPr lang="en-US" sz="1200" kern="1200" dirty="0" smtClean="0">
                <a:solidFill>
                  <a:schemeClr val="tx1"/>
                </a:solidFill>
                <a:effectLst/>
                <a:latin typeface="+mn-lt"/>
                <a:ea typeface="+mn-ea"/>
                <a:cs typeface="+mn-cs"/>
              </a:rPr>
              <a:t> and its prolongations we consider differential </a:t>
            </a:r>
            <a:r>
              <a:rPr lang="en-US" sz="1200" i="1" kern="1200" dirty="0" smtClean="0">
                <a:solidFill>
                  <a:schemeClr val="tx1"/>
                </a:solidFill>
                <a:effectLst/>
                <a:latin typeface="+mn-lt"/>
                <a:ea typeface="+mn-ea"/>
                <a:cs typeface="+mn-cs"/>
              </a:rPr>
              <a:t>q-</a:t>
            </a:r>
            <a:r>
              <a:rPr lang="en-US" sz="1200" kern="1200" dirty="0" smtClean="0">
                <a:solidFill>
                  <a:schemeClr val="tx1"/>
                </a:solidFill>
                <a:effectLst/>
                <a:latin typeface="+mn-lt"/>
                <a:ea typeface="+mn-ea"/>
                <a:cs typeface="+mn-cs"/>
              </a:rPr>
              <a:t>forms adapted to the fibred structure. We define horizontal forms and contact forms of various degrees of contacness. </a:t>
            </a:r>
            <a:endParaRPr lang="cs-CZ" sz="1200" kern="1200" dirty="0" smtClean="0">
              <a:solidFill>
                <a:schemeClr val="tx1"/>
              </a:solidFill>
              <a:effectLst/>
              <a:latin typeface="+mn-lt"/>
              <a:ea typeface="+mn-ea"/>
              <a:cs typeface="+mn-cs"/>
            </a:endParaRPr>
          </a:p>
          <a:p>
            <a:pPr marL="171450" lvl="0" indent="-171450">
              <a:buFontTx/>
              <a:buChar char="-"/>
            </a:pPr>
            <a:r>
              <a:rPr lang="en-US" sz="1200" kern="1200" dirty="0" smtClean="0">
                <a:solidFill>
                  <a:schemeClr val="tx1"/>
                </a:solidFill>
                <a:effectLst/>
                <a:latin typeface="+mn-lt"/>
                <a:ea typeface="+mn-ea"/>
                <a:cs typeface="+mn-cs"/>
              </a:rPr>
              <a:t>There exists a unique canonical decomposition of a form </a:t>
            </a:r>
            <a:r>
              <a:rPr lang="el-GR" sz="1200" i="1" kern="1200" dirty="0" smtClean="0">
                <a:solidFill>
                  <a:schemeClr val="tx1"/>
                </a:solidFill>
                <a:effectLst/>
                <a:latin typeface="+mn-lt"/>
                <a:ea typeface="+mn-ea"/>
                <a:cs typeface="+mn-cs"/>
              </a:rPr>
              <a:t>η </a:t>
            </a:r>
            <a:r>
              <a:rPr lang="en-US" sz="1200" kern="1200" dirty="0" smtClean="0">
                <a:solidFill>
                  <a:schemeClr val="tx1"/>
                </a:solidFill>
                <a:effectLst/>
                <a:latin typeface="+mn-lt"/>
                <a:ea typeface="+mn-ea"/>
                <a:cs typeface="+mn-cs"/>
              </a:rPr>
              <a:t>into components of various degrees of contacness. </a:t>
            </a:r>
            <a:endParaRPr lang="cs-CZ" sz="1200" kern="1200" dirty="0" smtClean="0">
              <a:solidFill>
                <a:schemeClr val="tx1"/>
              </a:solidFill>
              <a:effectLst/>
              <a:latin typeface="+mn-lt"/>
              <a:ea typeface="+mn-ea"/>
              <a:cs typeface="+mn-cs"/>
            </a:endParaRPr>
          </a:p>
          <a:p>
            <a:pPr marL="171450" indent="-171450">
              <a:buFontTx/>
              <a:buChar char="-"/>
            </a:pPr>
            <a:endParaRPr lang="cs-CZ" dirty="0" smtClean="0"/>
          </a:p>
          <a:p>
            <a:endParaRPr lang="cs-CZ" i="1" dirty="0" smtClean="0"/>
          </a:p>
        </p:txBody>
      </p:sp>
      <p:sp>
        <p:nvSpPr>
          <p:cNvPr id="23555"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F1B5DFF-3A5C-4262-9BB9-0ABC5F58EB07}" type="slidenum">
              <a:rPr lang="cs-CZ"/>
              <a:pPr fontAlgn="base">
                <a:spcBef>
                  <a:spcPct val="0"/>
                </a:spcBef>
                <a:spcAft>
                  <a:spcPct val="0"/>
                </a:spcAft>
                <a:defRPr/>
              </a:pPr>
              <a:t>6</a:t>
            </a:fld>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Zástupný symbol pro obrázek snímku 1"/>
          <p:cNvSpPr>
            <a:spLocks noGrp="1" noRot="1" noChangeAspect="1"/>
          </p:cNvSpPr>
          <p:nvPr>
            <p:ph type="sldImg"/>
          </p:nvPr>
        </p:nvSpPr>
        <p:spPr bwMode="auto">
          <a:noFill/>
          <a:ln>
            <a:solidFill>
              <a:srgbClr val="000000"/>
            </a:solidFill>
            <a:miter lim="800000"/>
            <a:headEnd/>
            <a:tailEnd/>
          </a:ln>
        </p:spPr>
      </p:sp>
      <p:sp>
        <p:nvSpPr>
          <p:cNvPr id="89090"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marL="171450" lvl="0" indent="-171450">
              <a:buFontTx/>
              <a:buChar char="-"/>
            </a:pPr>
            <a:r>
              <a:rPr lang="cs-CZ" sz="1200" kern="1200" dirty="0" smtClean="0">
                <a:solidFill>
                  <a:schemeClr val="tx1"/>
                </a:solidFill>
                <a:effectLst/>
                <a:latin typeface="+mn-lt"/>
                <a:ea typeface="+mn-ea"/>
                <a:cs typeface="+mn-cs"/>
              </a:rPr>
              <a:t>For mechanics the base </a:t>
            </a:r>
            <a:r>
              <a:rPr lang="cs-CZ" sz="1200" i="1" kern="1200" dirty="0" smtClean="0">
                <a:solidFill>
                  <a:schemeClr val="tx1"/>
                </a:solidFill>
                <a:effectLst/>
                <a:latin typeface="+mn-lt"/>
                <a:ea typeface="+mn-ea"/>
                <a:cs typeface="+mn-cs"/>
              </a:rPr>
              <a:t>X </a:t>
            </a:r>
            <a:r>
              <a:rPr lang="cs-CZ" sz="1200" kern="1200" dirty="0" smtClean="0">
                <a:solidFill>
                  <a:schemeClr val="tx1"/>
                </a:solidFill>
                <a:effectLst/>
                <a:latin typeface="+mn-lt"/>
                <a:ea typeface="+mn-ea"/>
                <a:cs typeface="+mn-cs"/>
              </a:rPr>
              <a:t>is one-dimensional. </a:t>
            </a:r>
          </a:p>
          <a:p>
            <a:pPr marL="171450" lvl="0" indent="-171450">
              <a:buFontTx/>
              <a:buChar char="-"/>
            </a:pPr>
            <a:r>
              <a:rPr lang="cs-CZ" sz="1200" kern="1200" dirty="0" smtClean="0">
                <a:solidFill>
                  <a:schemeClr val="tx1"/>
                </a:solidFill>
                <a:effectLst/>
                <a:latin typeface="+mn-lt"/>
                <a:ea typeface="+mn-ea"/>
                <a:cs typeface="+mn-cs"/>
              </a:rPr>
              <a:t>Only non-trivial horizontal forms are 1-forms. </a:t>
            </a:r>
          </a:p>
          <a:p>
            <a:pPr marL="171450" lvl="0" indent="-171450">
              <a:buFontTx/>
              <a:buChar char="-"/>
            </a:pPr>
            <a:r>
              <a:rPr lang="cs-CZ" sz="1200" kern="1200" dirty="0" smtClean="0">
                <a:solidFill>
                  <a:schemeClr val="tx1"/>
                </a:solidFill>
                <a:effectLst/>
                <a:latin typeface="+mn-lt"/>
                <a:ea typeface="+mn-ea"/>
                <a:cs typeface="+mn-cs"/>
              </a:rPr>
              <a:t>The canonical decomposition of a </a:t>
            </a:r>
            <a:r>
              <a:rPr lang="cs-CZ" sz="1200" i="1" kern="1200" dirty="0" smtClean="0">
                <a:solidFill>
                  <a:schemeClr val="tx1"/>
                </a:solidFill>
                <a:effectLst/>
                <a:latin typeface="+mn-lt"/>
                <a:ea typeface="+mn-ea"/>
                <a:cs typeface="+mn-cs"/>
              </a:rPr>
              <a:t>q</a:t>
            </a:r>
            <a:r>
              <a:rPr lang="cs-CZ" sz="1200" kern="1200" dirty="0" smtClean="0">
                <a:solidFill>
                  <a:schemeClr val="tx1"/>
                </a:solidFill>
                <a:effectLst/>
                <a:latin typeface="+mn-lt"/>
                <a:ea typeface="+mn-ea"/>
                <a:cs typeface="+mn-cs"/>
              </a:rPr>
              <a:t>-form contains only the (</a:t>
            </a:r>
            <a:r>
              <a:rPr lang="cs-CZ" sz="1200" i="1" kern="1200" dirty="0" smtClean="0">
                <a:solidFill>
                  <a:schemeClr val="tx1"/>
                </a:solidFill>
                <a:effectLst/>
                <a:latin typeface="+mn-lt"/>
                <a:ea typeface="+mn-ea"/>
                <a:cs typeface="+mn-cs"/>
              </a:rPr>
              <a:t>q</a:t>
            </a:r>
            <a:r>
              <a:rPr lang="cs-CZ" sz="1200" kern="1200" dirty="0" smtClean="0">
                <a:solidFill>
                  <a:schemeClr val="tx1"/>
                </a:solidFill>
                <a:effectLst/>
                <a:latin typeface="+mn-lt"/>
                <a:ea typeface="+mn-ea"/>
                <a:cs typeface="+mn-cs"/>
              </a:rPr>
              <a:t> – 1)-contact and </a:t>
            </a:r>
            <a:r>
              <a:rPr lang="cs-CZ" sz="1200" i="1" kern="1200" dirty="0" smtClean="0">
                <a:solidFill>
                  <a:schemeClr val="tx1"/>
                </a:solidFill>
                <a:effectLst/>
                <a:latin typeface="+mn-lt"/>
                <a:ea typeface="+mn-ea"/>
                <a:cs typeface="+mn-cs"/>
              </a:rPr>
              <a:t>q</a:t>
            </a:r>
            <a:r>
              <a:rPr lang="cs-CZ" sz="1200" kern="1200" dirty="0" smtClean="0">
                <a:solidFill>
                  <a:schemeClr val="tx1"/>
                </a:solidFill>
                <a:effectLst/>
                <a:latin typeface="+mn-lt"/>
                <a:ea typeface="+mn-ea"/>
                <a:cs typeface="+mn-cs"/>
              </a:rPr>
              <a:t>-contact components.</a:t>
            </a:r>
          </a:p>
          <a:p>
            <a:endParaRPr lang="cs-CZ" i="1" dirty="0" smtClean="0"/>
          </a:p>
        </p:txBody>
      </p:sp>
      <p:sp>
        <p:nvSpPr>
          <p:cNvPr id="23555"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F1B5DFF-3A5C-4262-9BB9-0ABC5F58EB07}" type="slidenum">
              <a:rPr lang="cs-CZ"/>
              <a:pPr fontAlgn="base">
                <a:spcBef>
                  <a:spcPct val="0"/>
                </a:spcBef>
                <a:spcAft>
                  <a:spcPct val="0"/>
                </a:spcAft>
                <a:defRPr/>
              </a:pPr>
              <a:t>7</a:t>
            </a:fld>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Zástupný symbol pro obrázek snímku 1"/>
          <p:cNvSpPr>
            <a:spLocks noGrp="1" noRot="1" noChangeAspect="1"/>
          </p:cNvSpPr>
          <p:nvPr>
            <p:ph type="sldImg"/>
          </p:nvPr>
        </p:nvSpPr>
        <p:spPr bwMode="auto">
          <a:noFill/>
          <a:ln>
            <a:solidFill>
              <a:srgbClr val="000000"/>
            </a:solidFill>
            <a:miter lim="800000"/>
            <a:headEnd/>
            <a:tailEnd/>
          </a:ln>
        </p:spPr>
      </p:sp>
      <p:sp>
        <p:nvSpPr>
          <p:cNvPr id="99330" name="Zástupný symbol pro poznámky 2"/>
          <p:cNvSpPr>
            <a:spLocks noGrp="1"/>
          </p:cNvSpPr>
          <p:nvPr>
            <p:ph type="body" idx="1"/>
          </p:nvPr>
        </p:nvSpPr>
        <p:spPr bwMode="auto">
          <a:noFill/>
        </p:spPr>
        <p:txBody>
          <a:bodyPr wrap="square" numCol="1" anchor="t" anchorCtr="0" compatLnSpc="1">
            <a:prstTxWarp prst="textNoShape">
              <a:avLst/>
            </a:prstTxWarp>
          </a:bodyPr>
          <a:lstStyle/>
          <a:p>
            <a:r>
              <a:rPr lang="cs-CZ" dirty="0" smtClean="0"/>
              <a:t>- </a:t>
            </a:r>
            <a:r>
              <a:rPr lang="en-US" dirty="0" smtClean="0"/>
              <a:t>First order mechanics is defined on the first prolongation of </a:t>
            </a:r>
            <a:r>
              <a:rPr lang="en-US" i="1" dirty="0" smtClean="0"/>
              <a:t>Y </a:t>
            </a:r>
            <a:r>
              <a:rPr lang="en-US" dirty="0" smtClean="0"/>
              <a:t>. This prolongation is the </a:t>
            </a:r>
            <a:r>
              <a:rPr lang="en-US" i="1" dirty="0" smtClean="0"/>
              <a:t>evolution space </a:t>
            </a:r>
            <a:r>
              <a:rPr lang="en-US" dirty="0" smtClean="0"/>
              <a:t>of a mechanical system. The equations of motion are given on  second prolongation.</a:t>
            </a:r>
            <a:endParaRPr lang="cs-CZ" dirty="0" smtClean="0"/>
          </a:p>
          <a:p>
            <a:r>
              <a:rPr lang="cs-CZ" dirty="0" smtClean="0"/>
              <a:t>- </a:t>
            </a:r>
            <a:r>
              <a:rPr lang="en-US" dirty="0" smtClean="0"/>
              <a:t>For calculations in coordinates we introduce coordinate systems adapted to the fibred structure, again by a the standard way.</a:t>
            </a:r>
            <a:endParaRPr lang="cs-CZ"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cs-CZ" dirty="0" smtClean="0"/>
              <a:t>-</a:t>
            </a:r>
            <a:r>
              <a:rPr lang="cs-CZ" sz="1200" kern="1200" dirty="0" smtClean="0">
                <a:solidFill>
                  <a:schemeClr val="tx1"/>
                </a:solidFill>
                <a:effectLst/>
                <a:latin typeface="+mn-lt"/>
                <a:ea typeface="+mn-ea"/>
                <a:cs typeface="+mn-cs"/>
              </a:rPr>
              <a:t>To </a:t>
            </a:r>
            <a:r>
              <a:rPr lang="en-US" sz="1200" kern="1200" dirty="0" smtClean="0">
                <a:solidFill>
                  <a:schemeClr val="tx1"/>
                </a:solidFill>
                <a:effectLst/>
                <a:latin typeface="+mn-lt"/>
                <a:ea typeface="+mn-ea"/>
                <a:cs typeface="+mn-cs"/>
              </a:rPr>
              <a:t>express differential forms we introduce the bases of 1-forms on prolongations of </a:t>
            </a:r>
            <a:r>
              <a:rPr lang="en-US" sz="1200" i="1" kern="1200" dirty="0" smtClean="0">
                <a:solidFill>
                  <a:schemeClr val="tx1"/>
                </a:solidFill>
                <a:effectLst/>
                <a:latin typeface="+mn-lt"/>
                <a:ea typeface="+mn-ea"/>
                <a:cs typeface="+mn-cs"/>
              </a:rPr>
              <a:t>Y</a:t>
            </a:r>
            <a:r>
              <a:rPr lang="en-US" sz="1200" kern="1200" dirty="0" smtClean="0">
                <a:solidFill>
                  <a:schemeClr val="tx1"/>
                </a:solidFill>
                <a:effectLst/>
                <a:latin typeface="+mn-lt"/>
                <a:ea typeface="+mn-ea"/>
                <a:cs typeface="+mn-cs"/>
              </a:rPr>
              <a:t>, adapted to the contact structure. We use contact 1-forms defined as follows.</a:t>
            </a:r>
            <a:endParaRPr lang="cs-CZ" sz="1200" kern="1200" dirty="0" smtClean="0">
              <a:solidFill>
                <a:schemeClr val="tx1"/>
              </a:solidFill>
              <a:effectLst/>
              <a:latin typeface="+mn-lt"/>
              <a:ea typeface="+mn-ea"/>
              <a:cs typeface="+mn-cs"/>
            </a:endParaRPr>
          </a:p>
          <a:p>
            <a:endParaRPr lang="cs-CZ" dirty="0" smtClean="0"/>
          </a:p>
        </p:txBody>
      </p:sp>
      <p:sp>
        <p:nvSpPr>
          <p:cNvPr id="92163"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1145BB1-D208-4369-AD99-641E69F89F37}" type="slidenum">
              <a:rPr lang="cs-CZ"/>
              <a:pPr fontAlgn="base">
                <a:spcBef>
                  <a:spcPct val="0"/>
                </a:spcBef>
                <a:spcAft>
                  <a:spcPct val="0"/>
                </a:spcAft>
                <a:defRPr/>
              </a:pPr>
              <a:t>8</a:t>
            </a:fld>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Zástupný symbol pro obrázek snímku 1"/>
          <p:cNvSpPr>
            <a:spLocks noGrp="1" noRot="1" noChangeAspect="1"/>
          </p:cNvSpPr>
          <p:nvPr>
            <p:ph type="sldImg"/>
          </p:nvPr>
        </p:nvSpPr>
        <p:spPr bwMode="auto">
          <a:noFill/>
          <a:ln>
            <a:solidFill>
              <a:srgbClr val="000000"/>
            </a:solidFill>
            <a:miter lim="800000"/>
            <a:headEnd/>
            <a:tailEnd/>
          </a:ln>
        </p:spPr>
      </p:sp>
      <p:sp>
        <p:nvSpPr>
          <p:cNvPr id="107522" name="Zástupný symbol pro poznámky 2"/>
          <p:cNvSpPr>
            <a:spLocks noGrp="1"/>
          </p:cNvSpPr>
          <p:nvPr>
            <p:ph type="body" idx="1"/>
          </p:nvPr>
        </p:nvSpPr>
        <p:spPr bwMode="auto">
          <a:noFill/>
        </p:spPr>
        <p:txBody>
          <a:bodyPr wrap="square" numCol="1" anchor="t" anchorCtr="0" compatLnSpc="1">
            <a:prstTxWarp prst="textNoShape">
              <a:avLst/>
            </a:prstTxWarp>
          </a:bodyPr>
          <a:lstStyle/>
          <a:p>
            <a:r>
              <a:rPr lang="cs-CZ" dirty="0" smtClean="0"/>
              <a:t>- </a:t>
            </a:r>
            <a:r>
              <a:rPr lang="en-US" dirty="0" smtClean="0"/>
              <a:t>Now we define the </a:t>
            </a:r>
            <a:r>
              <a:rPr lang="en-US" i="1" dirty="0" smtClean="0"/>
              <a:t>variational integral</a:t>
            </a:r>
            <a:r>
              <a:rPr lang="en-US" dirty="0" smtClean="0"/>
              <a:t>. In the definition Ω denotes a compact subset of </a:t>
            </a:r>
            <a:r>
              <a:rPr lang="cs-CZ" i="1" dirty="0" smtClean="0"/>
              <a:t>X</a:t>
            </a:r>
            <a:r>
              <a:rPr lang="cs-CZ" dirty="0" smtClean="0"/>
              <a:t>, </a:t>
            </a:r>
            <a:r>
              <a:rPr lang="en-US" dirty="0" smtClean="0"/>
              <a:t>Γ</a:t>
            </a:r>
            <a:r>
              <a:rPr lang="en-US" baseline="-25000" dirty="0" smtClean="0"/>
              <a:t>Ω</a:t>
            </a:r>
            <a:r>
              <a:rPr lang="en-US" dirty="0" smtClean="0"/>
              <a:t>(</a:t>
            </a:r>
            <a:r>
              <a:rPr lang="el-GR" i="1" dirty="0" smtClean="0"/>
              <a:t>π</a:t>
            </a:r>
            <a:r>
              <a:rPr lang="en-US" dirty="0" smtClean="0"/>
              <a:t>) is a the set of all sections of </a:t>
            </a:r>
            <a:r>
              <a:rPr lang="el-GR" i="1" dirty="0" smtClean="0"/>
              <a:t>π </a:t>
            </a:r>
            <a:r>
              <a:rPr lang="en-US" dirty="0" smtClean="0"/>
              <a:t>defined on Ω. </a:t>
            </a:r>
            <a:endParaRPr lang="cs-CZ" dirty="0" smtClean="0"/>
          </a:p>
          <a:p>
            <a:r>
              <a:rPr lang="cs-CZ" dirty="0" smtClean="0"/>
              <a:t>- </a:t>
            </a:r>
            <a:r>
              <a:rPr lang="en-US" dirty="0" smtClean="0"/>
              <a:t>Let (</a:t>
            </a:r>
            <a:r>
              <a:rPr lang="el-GR" i="1" dirty="0" smtClean="0"/>
              <a:t>ξ</a:t>
            </a:r>
            <a:r>
              <a:rPr lang="en-US" dirty="0" smtClean="0"/>
              <a:t> ,</a:t>
            </a:r>
            <a:r>
              <a:rPr lang="en-US" i="1" dirty="0" smtClean="0"/>
              <a:t> </a:t>
            </a:r>
            <a:r>
              <a:rPr lang="el-GR" i="1" dirty="0" smtClean="0"/>
              <a:t>ξ</a:t>
            </a:r>
            <a:r>
              <a:rPr lang="en-US" baseline="-25000" dirty="0" smtClean="0"/>
              <a:t>0</a:t>
            </a:r>
            <a:r>
              <a:rPr lang="en-US" dirty="0" smtClean="0"/>
              <a:t> ) be a </a:t>
            </a:r>
            <a:r>
              <a:rPr lang="en-US" i="1" dirty="0" smtClean="0"/>
              <a:t>π</a:t>
            </a:r>
            <a:r>
              <a:rPr lang="en-US" dirty="0" smtClean="0"/>
              <a:t>-projectable vector field on </a:t>
            </a:r>
            <a:r>
              <a:rPr lang="en-US" i="1" dirty="0" smtClean="0"/>
              <a:t>Y </a:t>
            </a:r>
            <a:r>
              <a:rPr lang="en-US" dirty="0" smtClean="0"/>
              <a:t>. The </a:t>
            </a:r>
            <a:r>
              <a:rPr lang="en-US" i="1" dirty="0" smtClean="0"/>
              <a:t>deformation</a:t>
            </a:r>
            <a:r>
              <a:rPr lang="en-US" dirty="0" smtClean="0"/>
              <a:t> or </a:t>
            </a:r>
            <a:r>
              <a:rPr lang="en-US" i="1" dirty="0" smtClean="0"/>
              <a:t>variation</a:t>
            </a:r>
            <a:r>
              <a:rPr lang="en-US" dirty="0" smtClean="0"/>
              <a:t> of the section </a:t>
            </a:r>
            <a:r>
              <a:rPr lang="el-GR" i="1" dirty="0" smtClean="0"/>
              <a:t>γ</a:t>
            </a:r>
            <a:r>
              <a:rPr lang="el-GR" dirty="0" smtClean="0"/>
              <a:t> </a:t>
            </a:r>
            <a:r>
              <a:rPr lang="en-US" dirty="0" smtClean="0"/>
              <a:t>induced by this vector field is the one-parameter family of sections                      </a:t>
            </a:r>
            <a:r>
              <a:rPr lang="el-GR" i="1" dirty="0" smtClean="0"/>
              <a:t>γ</a:t>
            </a:r>
            <a:r>
              <a:rPr lang="en-US" i="1" baseline="-25000" dirty="0" smtClean="0"/>
              <a:t>u</a:t>
            </a:r>
            <a:r>
              <a:rPr lang="en-US" dirty="0" smtClean="0"/>
              <a:t>  = </a:t>
            </a:r>
            <a:r>
              <a:rPr lang="el-GR" dirty="0" smtClean="0"/>
              <a:t>Φ</a:t>
            </a:r>
            <a:r>
              <a:rPr lang="en-US" i="1" baseline="-25000" dirty="0" smtClean="0"/>
              <a:t>u</a:t>
            </a:r>
            <a:r>
              <a:rPr lang="el-GR" i="1" dirty="0" smtClean="0"/>
              <a:t>γ </a:t>
            </a:r>
            <a:r>
              <a:rPr lang="el-GR" dirty="0" smtClean="0"/>
              <a:t>Φ</a:t>
            </a:r>
            <a:r>
              <a:rPr lang="en-US" i="1" baseline="-25000" dirty="0" smtClean="0"/>
              <a:t>u</a:t>
            </a:r>
            <a:r>
              <a:rPr lang="en-US" baseline="-25000" dirty="0" smtClean="0"/>
              <a:t>0</a:t>
            </a:r>
            <a:r>
              <a:rPr lang="en-US" baseline="30000" dirty="0" smtClean="0"/>
              <a:t>-1</a:t>
            </a:r>
            <a:r>
              <a:rPr lang="en-US" dirty="0" smtClean="0"/>
              <a:t>  given by local one-parameter group of </a:t>
            </a:r>
            <a:r>
              <a:rPr lang="el-GR" i="1" dirty="0" smtClean="0"/>
              <a:t>ξ</a:t>
            </a:r>
            <a:r>
              <a:rPr lang="en-US" dirty="0" smtClean="0"/>
              <a:t>.  </a:t>
            </a:r>
            <a:endParaRPr lang="cs-CZ" dirty="0" smtClean="0"/>
          </a:p>
          <a:p>
            <a:r>
              <a:rPr lang="cs-CZ" dirty="0" smtClean="0"/>
              <a:t>- </a:t>
            </a:r>
            <a:r>
              <a:rPr lang="en-US" dirty="0" smtClean="0"/>
              <a:t>Then we can define the </a:t>
            </a:r>
            <a:r>
              <a:rPr lang="en-US" i="1" dirty="0" smtClean="0"/>
              <a:t>variational derivative </a:t>
            </a:r>
            <a:r>
              <a:rPr lang="en-US" dirty="0" smtClean="0"/>
              <a:t>of the variational functional. </a:t>
            </a:r>
            <a:endParaRPr lang="cs-CZ" dirty="0" smtClean="0"/>
          </a:p>
          <a:p>
            <a:r>
              <a:rPr lang="cs-CZ" dirty="0" smtClean="0"/>
              <a:t>- </a:t>
            </a:r>
            <a:r>
              <a:rPr lang="en-US" dirty="0" smtClean="0"/>
              <a:t>The integral first variational formula holds. </a:t>
            </a:r>
            <a:endParaRPr lang="cs-CZ" dirty="0" smtClean="0"/>
          </a:p>
          <a:p>
            <a:pPr marL="171450" indent="-171450">
              <a:buFontTx/>
              <a:buChar char="-"/>
            </a:pPr>
            <a:r>
              <a:rPr lang="en-US" dirty="0" smtClean="0"/>
              <a:t>The Lepage equivalent </a:t>
            </a:r>
            <a:r>
              <a:rPr lang="en-US" sz="1200" kern="1200" dirty="0" err="1" smtClean="0">
                <a:solidFill>
                  <a:schemeClr val="tx1"/>
                </a:solidFill>
                <a:effectLst/>
                <a:latin typeface="+mn-lt"/>
                <a:ea typeface="+mn-ea"/>
                <a:cs typeface="+mn-cs"/>
              </a:rPr>
              <a:t>θ</a:t>
            </a:r>
            <a:r>
              <a:rPr lang="en-US" sz="1200" i="1" kern="1200" baseline="-25000" dirty="0" err="1" smtClean="0">
                <a:solidFill>
                  <a:schemeClr val="tx1"/>
                </a:solidFill>
                <a:effectLst/>
                <a:latin typeface="+mn-lt"/>
                <a:ea typeface="+mn-ea"/>
                <a:cs typeface="+mn-cs"/>
              </a:rPr>
              <a:t>λ</a:t>
            </a:r>
            <a:r>
              <a:rPr lang="cs-CZ" sz="1200" i="1" kern="1200" baseline="-25000" dirty="0" smtClean="0">
                <a:solidFill>
                  <a:schemeClr val="tx1"/>
                </a:solidFill>
                <a:effectLst/>
                <a:latin typeface="+mn-lt"/>
                <a:ea typeface="+mn-ea"/>
                <a:cs typeface="+mn-cs"/>
              </a:rPr>
              <a:t> </a:t>
            </a:r>
            <a:r>
              <a:rPr lang="en-US" dirty="0" smtClean="0"/>
              <a:t>of the Lagrangian is defined by two conditions: its horizontal component is the Lagrangian, and the 1-contact component of its exterior derivative is </a:t>
            </a:r>
            <a:r>
              <a:rPr lang="cs-CZ" dirty="0" smtClean="0"/>
              <a:t>the Euler-Lagrange form.</a:t>
            </a:r>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en-US" sz="1200" kern="1200" dirty="0" smtClean="0">
                <a:solidFill>
                  <a:schemeClr val="tx1"/>
                </a:solidFill>
                <a:effectLst/>
                <a:latin typeface="+mn-lt"/>
                <a:ea typeface="+mn-ea"/>
                <a:cs typeface="+mn-cs"/>
              </a:rPr>
              <a:t>The decomposition in the variational formula has the following meaning: The first term on the right-hand-side (red written) gives the equations of motion. It does not contain derivatives of components of the vector field </a:t>
            </a:r>
            <a:r>
              <a:rPr lang="en-US" sz="1200" i="1" kern="1200" dirty="0" smtClean="0">
                <a:solidFill>
                  <a:schemeClr val="tx1"/>
                </a:solidFill>
                <a:effectLst/>
                <a:latin typeface="+mn-lt"/>
                <a:ea typeface="+mn-ea"/>
                <a:cs typeface="+mn-cs"/>
              </a:rPr>
              <a:t>ξ</a:t>
            </a:r>
            <a:r>
              <a:rPr lang="en-US" sz="1200" kern="1200" dirty="0" smtClean="0">
                <a:solidFill>
                  <a:schemeClr val="tx1"/>
                </a:solidFill>
                <a:effectLst/>
                <a:latin typeface="+mn-lt"/>
                <a:ea typeface="+mn-ea"/>
                <a:cs typeface="+mn-cs"/>
              </a:rPr>
              <a:t>. The second term is the boundary one. It is important for conservation laws.</a:t>
            </a:r>
            <a:endParaRPr lang="cs-CZ" dirty="0" smtClean="0"/>
          </a:p>
          <a:p>
            <a:endParaRPr lang="cs-CZ" dirty="0" smtClean="0"/>
          </a:p>
        </p:txBody>
      </p:sp>
      <p:sp>
        <p:nvSpPr>
          <p:cNvPr id="100355"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BA29BA5-5B8A-4E4F-B9BF-DB086FA6FF90}" type="slidenum">
              <a:rPr lang="cs-CZ"/>
              <a:pPr fontAlgn="base">
                <a:spcBef>
                  <a:spcPct val="0"/>
                </a:spcBef>
                <a:spcAft>
                  <a:spcPct val="0"/>
                </a:spcAft>
                <a:defRPr/>
              </a:pPr>
              <a:t>9</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3">
        <a:schemeClr val="bg1"/>
      </p:bgRef>
    </p:bg>
    <p:spTree>
      <p:nvGrpSpPr>
        <p:cNvPr id="1" name=""/>
        <p:cNvGrpSpPr/>
        <p:nvPr/>
      </p:nvGrpSpPr>
      <p:grpSpPr>
        <a:xfrm>
          <a:off x="0" y="0"/>
          <a:ext cx="0" cy="0"/>
          <a:chOff x="0" y="0"/>
          <a:chExt cx="0" cy="0"/>
        </a:xfrm>
      </p:grpSpPr>
      <p:sp>
        <p:nvSpPr>
          <p:cNvPr id="4" name="Obdélník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Zaoblený obdélník 12"/>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Obdélník 6"/>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Obdélník 9"/>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Obdélník 10"/>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Podnadpis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Kliknutím lze upravit styl předlohy.</a:t>
            </a:r>
            <a:endParaRPr lang="en-US"/>
          </a:p>
        </p:txBody>
      </p:sp>
      <p:sp>
        <p:nvSpPr>
          <p:cNvPr id="8" name="Nadpis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cs-CZ" smtClean="0"/>
              <a:t>Kliknutím lze upravit styl.</a:t>
            </a:r>
            <a:endParaRPr lang="en-US"/>
          </a:p>
        </p:txBody>
      </p:sp>
      <p:sp>
        <p:nvSpPr>
          <p:cNvPr id="11" name="Zástupný symbol pro datum 27"/>
          <p:cNvSpPr>
            <a:spLocks noGrp="1"/>
          </p:cNvSpPr>
          <p:nvPr>
            <p:ph type="dt" sz="half" idx="10"/>
          </p:nvPr>
        </p:nvSpPr>
        <p:spPr/>
        <p:txBody>
          <a:bodyPr/>
          <a:lstStyle>
            <a:lvl1pPr>
              <a:defRPr/>
            </a:lvl1pPr>
          </a:lstStyle>
          <a:p>
            <a:pPr>
              <a:defRPr/>
            </a:pPr>
            <a:fld id="{39EA993C-357F-468F-8EB6-68893482BA6C}" type="datetime1">
              <a:rPr lang="cs-CZ" smtClean="0"/>
              <a:t>10.6.2013</a:t>
            </a:fld>
            <a:endParaRPr lang="cs-CZ"/>
          </a:p>
        </p:txBody>
      </p:sp>
      <p:sp>
        <p:nvSpPr>
          <p:cNvPr id="12" name="Zástupný symbol pro zápatí 16"/>
          <p:cNvSpPr>
            <a:spLocks noGrp="1"/>
          </p:cNvSpPr>
          <p:nvPr>
            <p:ph type="ftr" sz="quarter" idx="11"/>
          </p:nvPr>
        </p:nvSpPr>
        <p:spPr/>
        <p:txBody>
          <a:bodyPr/>
          <a:lstStyle>
            <a:lvl1pPr>
              <a:defRPr/>
            </a:lvl1pPr>
          </a:lstStyle>
          <a:p>
            <a:pPr>
              <a:defRPr/>
            </a:pPr>
            <a:endParaRPr lang="cs-CZ"/>
          </a:p>
        </p:txBody>
      </p:sp>
      <p:sp>
        <p:nvSpPr>
          <p:cNvPr id="13" name="Zástupný symbol pro číslo snímku 28"/>
          <p:cNvSpPr>
            <a:spLocks noGrp="1"/>
          </p:cNvSpPr>
          <p:nvPr>
            <p:ph type="sldNum" sz="quarter" idx="12"/>
          </p:nvPr>
        </p:nvSpPr>
        <p:spPr/>
        <p:txBody>
          <a:bodyPr/>
          <a:lstStyle>
            <a:lvl1pPr>
              <a:defRPr sz="1400">
                <a:solidFill>
                  <a:srgbClr val="FFFFFF"/>
                </a:solidFill>
              </a:defRPr>
            </a:lvl1pPr>
          </a:lstStyle>
          <a:p>
            <a:pPr>
              <a:defRPr/>
            </a:pPr>
            <a:fld id="{289C37FF-EBC3-43AB-89C1-DFB7F2BF7ED7}" type="slidenum">
              <a:rPr lang="cs-CZ"/>
              <a:pPr>
                <a:defRPr/>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fld id="{002B7F11-BD3E-4362-835A-8D0DB7FC031C}" type="datetime1">
              <a:rPr lang="cs-CZ" smtClean="0"/>
              <a:t>10.6.2013</a:t>
            </a:fld>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pPr>
              <a:defRPr/>
            </a:pPr>
            <a:fld id="{9FF85A21-AE97-49B3-A55B-2A030487C7E6}"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41"/>
            <a:ext cx="2011680" cy="5851525"/>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914400" y="274640"/>
            <a:ext cx="55626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fld id="{CDF5C57B-4101-47B6-94C4-86DEAC78A81D}" type="datetime1">
              <a:rPr lang="cs-CZ" smtClean="0"/>
              <a:t>10.6.2013</a:t>
            </a:fld>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pPr>
              <a:defRPr/>
            </a:pPr>
            <a:fld id="{784FE457-9308-4504-9319-DE725E6AFEE1}"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8" name="Zástupný symbol pro obsah 7"/>
          <p:cNvSpPr>
            <a:spLocks noGrp="1"/>
          </p:cNvSpPr>
          <p:nvPr>
            <p:ph sz="quarter" idx="1"/>
          </p:nvPr>
        </p:nvSpPr>
        <p:spPr>
          <a:xfrm>
            <a:off x="914400" y="1447800"/>
            <a:ext cx="7772400" cy="45720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fld id="{344198CB-35C3-4802-8663-F76E1A85C6F8}" type="datetime1">
              <a:rPr lang="cs-CZ" smtClean="0"/>
              <a:t>10.6.2013</a:t>
            </a:fld>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pPr>
              <a:defRPr/>
            </a:pPr>
            <a:fld id="{BDA1E07E-07D8-4578-BBFF-D32A568A631A}"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1"/>
      </p:bgRef>
    </p:bg>
    <p:spTree>
      <p:nvGrpSpPr>
        <p:cNvPr id="1" name=""/>
        <p:cNvGrpSpPr/>
        <p:nvPr/>
      </p:nvGrpSpPr>
      <p:grpSpPr>
        <a:xfrm>
          <a:off x="0" y="0"/>
          <a:ext cx="0" cy="0"/>
          <a:chOff x="0" y="0"/>
          <a:chExt cx="0" cy="0"/>
        </a:xfrm>
      </p:grpSpPr>
      <p:sp>
        <p:nvSpPr>
          <p:cNvPr id="4" name="Obdélník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Zaoblený obdélník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Obdélník 6"/>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Obdélník 7"/>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Obdélník 8"/>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Nadpis 1"/>
          <p:cNvSpPr>
            <a:spLocks noGrp="1"/>
          </p:cNvSpPr>
          <p:nvPr>
            <p:ph type="title"/>
          </p:nvPr>
        </p:nvSpPr>
        <p:spPr>
          <a:xfrm>
            <a:off x="722313" y="952500"/>
            <a:ext cx="7772400" cy="1362075"/>
          </a:xfrm>
        </p:spPr>
        <p:txBody>
          <a:bodyPr/>
          <a:lstStyle>
            <a:lvl1pPr algn="l">
              <a:buNone/>
              <a:defRPr sz="4000" b="0" cap="none"/>
            </a:lvl1pPr>
          </a:lstStyle>
          <a:p>
            <a:r>
              <a:rPr lang="cs-CZ" smtClean="0"/>
              <a:t>Kliknutím lze upravit styl.</a:t>
            </a:r>
            <a:endParaRPr lang="en-US"/>
          </a:p>
        </p:txBody>
      </p:sp>
      <p:sp>
        <p:nvSpPr>
          <p:cNvPr id="3" name="Zástupný symbol pro text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smtClean="0"/>
              <a:t>Kliknutím lze upravit styly předlohy textu.</a:t>
            </a:r>
          </a:p>
        </p:txBody>
      </p:sp>
      <p:sp>
        <p:nvSpPr>
          <p:cNvPr id="9" name="Zástupný symbol pro datum 3"/>
          <p:cNvSpPr>
            <a:spLocks noGrp="1"/>
          </p:cNvSpPr>
          <p:nvPr>
            <p:ph type="dt" sz="half" idx="10"/>
          </p:nvPr>
        </p:nvSpPr>
        <p:spPr/>
        <p:txBody>
          <a:bodyPr/>
          <a:lstStyle>
            <a:lvl1pPr>
              <a:defRPr/>
            </a:lvl1pPr>
          </a:lstStyle>
          <a:p>
            <a:pPr>
              <a:defRPr/>
            </a:pPr>
            <a:fld id="{450E6295-6547-4A88-A8C2-528967D58D23}" type="datetime1">
              <a:rPr lang="cs-CZ" smtClean="0"/>
              <a:t>10.6.2013</a:t>
            </a:fld>
            <a:endParaRPr lang="cs-CZ"/>
          </a:p>
        </p:txBody>
      </p:sp>
      <p:sp>
        <p:nvSpPr>
          <p:cNvPr id="10" name="Zástupný symbol pro zápatí 4"/>
          <p:cNvSpPr>
            <a:spLocks noGrp="1"/>
          </p:cNvSpPr>
          <p:nvPr>
            <p:ph type="ftr" sz="quarter" idx="11"/>
          </p:nvPr>
        </p:nvSpPr>
        <p:spPr>
          <a:xfrm>
            <a:off x="800100" y="6172200"/>
            <a:ext cx="4000500" cy="457200"/>
          </a:xfrm>
        </p:spPr>
        <p:txBody>
          <a:bodyPr/>
          <a:lstStyle>
            <a:lvl1pPr>
              <a:defRPr/>
            </a:lvl1pPr>
          </a:lstStyle>
          <a:p>
            <a:pPr>
              <a:defRPr/>
            </a:pPr>
            <a:endParaRPr lang="cs-CZ"/>
          </a:p>
        </p:txBody>
      </p:sp>
      <p:sp>
        <p:nvSpPr>
          <p:cNvPr id="11" name="Zástupný symbol pro číslo snímku 5"/>
          <p:cNvSpPr>
            <a:spLocks noGrp="1"/>
          </p:cNvSpPr>
          <p:nvPr>
            <p:ph type="sldNum" sz="quarter" idx="12"/>
          </p:nvPr>
        </p:nvSpPr>
        <p:spPr>
          <a:xfrm>
            <a:off x="146050" y="6208713"/>
            <a:ext cx="457200" cy="457200"/>
          </a:xfrm>
        </p:spPr>
        <p:txBody>
          <a:bodyPr/>
          <a:lstStyle>
            <a:lvl1pPr>
              <a:defRPr/>
            </a:lvl1pPr>
          </a:lstStyle>
          <a:p>
            <a:pPr>
              <a:defRPr/>
            </a:pPr>
            <a:fld id="{6B09A686-829D-4594-83F9-353644CFD226}" type="slidenum">
              <a:rPr lang="cs-CZ"/>
              <a:pPr>
                <a:defRPr/>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9" name="Zástupný symbol pro obsah 8"/>
          <p:cNvSpPr>
            <a:spLocks noGrp="1"/>
          </p:cNvSpPr>
          <p:nvPr>
            <p:ph sz="quarter" idx="1"/>
          </p:nvPr>
        </p:nvSpPr>
        <p:spPr>
          <a:xfrm>
            <a:off x="914400" y="1447800"/>
            <a:ext cx="3749040" cy="45720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1" name="Zástupný symbol pro obsah 10"/>
          <p:cNvSpPr>
            <a:spLocks noGrp="1"/>
          </p:cNvSpPr>
          <p:nvPr>
            <p:ph sz="quarter" idx="2"/>
          </p:nvPr>
        </p:nvSpPr>
        <p:spPr>
          <a:xfrm>
            <a:off x="4933950" y="1447800"/>
            <a:ext cx="3749040" cy="45720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13"/>
          <p:cNvSpPr>
            <a:spLocks noGrp="1"/>
          </p:cNvSpPr>
          <p:nvPr>
            <p:ph type="dt" sz="half" idx="10"/>
          </p:nvPr>
        </p:nvSpPr>
        <p:spPr/>
        <p:txBody>
          <a:bodyPr/>
          <a:lstStyle>
            <a:lvl1pPr>
              <a:defRPr/>
            </a:lvl1pPr>
          </a:lstStyle>
          <a:p>
            <a:pPr>
              <a:defRPr/>
            </a:pPr>
            <a:fld id="{D4E94C0B-9351-47F6-B8E6-4EB56B65CE52}" type="datetime1">
              <a:rPr lang="cs-CZ" smtClean="0"/>
              <a:t>10.6.2013</a:t>
            </a:fld>
            <a:endParaRPr lang="cs-CZ"/>
          </a:p>
        </p:txBody>
      </p:sp>
      <p:sp>
        <p:nvSpPr>
          <p:cNvPr id="6" name="Zástupný symbol pro zápatí 2"/>
          <p:cNvSpPr>
            <a:spLocks noGrp="1"/>
          </p:cNvSpPr>
          <p:nvPr>
            <p:ph type="ftr" sz="quarter" idx="11"/>
          </p:nvPr>
        </p:nvSpPr>
        <p:spPr/>
        <p:txBody>
          <a:bodyPr/>
          <a:lstStyle>
            <a:lvl1pPr>
              <a:defRPr/>
            </a:lvl1pPr>
          </a:lstStyle>
          <a:p>
            <a:pPr>
              <a:defRPr/>
            </a:pPr>
            <a:endParaRPr lang="cs-CZ"/>
          </a:p>
        </p:txBody>
      </p:sp>
      <p:sp>
        <p:nvSpPr>
          <p:cNvPr id="7" name="Zástupný symbol pro číslo snímku 22"/>
          <p:cNvSpPr>
            <a:spLocks noGrp="1"/>
          </p:cNvSpPr>
          <p:nvPr>
            <p:ph type="sldNum" sz="quarter" idx="12"/>
          </p:nvPr>
        </p:nvSpPr>
        <p:spPr/>
        <p:txBody>
          <a:bodyPr/>
          <a:lstStyle>
            <a:lvl1pPr>
              <a:defRPr/>
            </a:lvl1pPr>
          </a:lstStyle>
          <a:p>
            <a:pPr>
              <a:defRPr/>
            </a:pPr>
            <a:fld id="{DE7785A3-5A55-4A80-8F42-5C96479B882C}"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914400" y="273050"/>
            <a:ext cx="7772400" cy="1143000"/>
          </a:xfrm>
        </p:spPr>
        <p:txBody>
          <a:bodyPr/>
          <a:lstStyle>
            <a:lvl1pPr>
              <a:defRPr/>
            </a:lvl1pPr>
          </a:lstStyle>
          <a:p>
            <a:r>
              <a:rPr lang="cs-CZ" smtClean="0"/>
              <a:t>Kliknutím lze upravit styl.</a:t>
            </a:r>
            <a:endParaRPr lang="en-US"/>
          </a:p>
        </p:txBody>
      </p:sp>
      <p:sp>
        <p:nvSpPr>
          <p:cNvPr id="3" name="Zástupný symbol pro text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cs-CZ" smtClean="0"/>
              <a:t>Kliknutím lze upravit styly předlohy textu.</a:t>
            </a:r>
          </a:p>
        </p:txBody>
      </p:sp>
      <p:sp>
        <p:nvSpPr>
          <p:cNvPr id="4" name="Zástupný symbol pro text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cs-CZ" smtClean="0"/>
              <a:t>Kliknutím lze upravit styly předlohy textu.</a:t>
            </a:r>
          </a:p>
        </p:txBody>
      </p:sp>
      <p:sp>
        <p:nvSpPr>
          <p:cNvPr id="11" name="Zástupný symbol pro obsah 10"/>
          <p:cNvSpPr>
            <a:spLocks noGrp="1"/>
          </p:cNvSpPr>
          <p:nvPr>
            <p:ph sz="half" idx="2"/>
          </p:nvPr>
        </p:nvSpPr>
        <p:spPr>
          <a:xfrm>
            <a:off x="914400" y="2247900"/>
            <a:ext cx="3733800" cy="3886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3" name="Zástupný symbol pro obsah 12"/>
          <p:cNvSpPr>
            <a:spLocks noGrp="1"/>
          </p:cNvSpPr>
          <p:nvPr>
            <p:ph sz="half" idx="4"/>
          </p:nvPr>
        </p:nvSpPr>
        <p:spPr>
          <a:xfrm>
            <a:off x="4953000" y="2247900"/>
            <a:ext cx="3733800" cy="3886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13"/>
          <p:cNvSpPr>
            <a:spLocks noGrp="1"/>
          </p:cNvSpPr>
          <p:nvPr>
            <p:ph type="dt" sz="half" idx="10"/>
          </p:nvPr>
        </p:nvSpPr>
        <p:spPr/>
        <p:txBody>
          <a:bodyPr/>
          <a:lstStyle>
            <a:lvl1pPr>
              <a:defRPr/>
            </a:lvl1pPr>
          </a:lstStyle>
          <a:p>
            <a:pPr>
              <a:defRPr/>
            </a:pPr>
            <a:fld id="{CA1F5E90-9008-4A0E-973F-EAC5170FE5FC}" type="datetime1">
              <a:rPr lang="cs-CZ" smtClean="0"/>
              <a:t>10.6.2013</a:t>
            </a:fld>
            <a:endParaRPr lang="cs-CZ"/>
          </a:p>
        </p:txBody>
      </p:sp>
      <p:sp>
        <p:nvSpPr>
          <p:cNvPr id="8" name="Zástupný symbol pro zápatí 2"/>
          <p:cNvSpPr>
            <a:spLocks noGrp="1"/>
          </p:cNvSpPr>
          <p:nvPr>
            <p:ph type="ftr" sz="quarter" idx="11"/>
          </p:nvPr>
        </p:nvSpPr>
        <p:spPr/>
        <p:txBody>
          <a:bodyPr/>
          <a:lstStyle>
            <a:lvl1pPr>
              <a:defRPr/>
            </a:lvl1pPr>
          </a:lstStyle>
          <a:p>
            <a:pPr>
              <a:defRPr/>
            </a:pPr>
            <a:endParaRPr lang="cs-CZ"/>
          </a:p>
        </p:txBody>
      </p:sp>
      <p:sp>
        <p:nvSpPr>
          <p:cNvPr id="9" name="Zástupný symbol pro číslo snímku 22"/>
          <p:cNvSpPr>
            <a:spLocks noGrp="1"/>
          </p:cNvSpPr>
          <p:nvPr>
            <p:ph type="sldNum" sz="quarter" idx="12"/>
          </p:nvPr>
        </p:nvSpPr>
        <p:spPr/>
        <p:txBody>
          <a:bodyPr/>
          <a:lstStyle>
            <a:lvl1pPr>
              <a:defRPr/>
            </a:lvl1pPr>
          </a:lstStyle>
          <a:p>
            <a:pPr>
              <a:defRPr/>
            </a:pPr>
            <a:fld id="{E87DD7D2-4A09-494F-8A18-A79141343E8B}"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datum 13"/>
          <p:cNvSpPr>
            <a:spLocks noGrp="1"/>
          </p:cNvSpPr>
          <p:nvPr>
            <p:ph type="dt" sz="half" idx="10"/>
          </p:nvPr>
        </p:nvSpPr>
        <p:spPr/>
        <p:txBody>
          <a:bodyPr/>
          <a:lstStyle>
            <a:lvl1pPr>
              <a:defRPr/>
            </a:lvl1pPr>
          </a:lstStyle>
          <a:p>
            <a:pPr>
              <a:defRPr/>
            </a:pPr>
            <a:fld id="{9029B98B-20F4-4F91-A58B-0EFCF3CC6D5B}" type="datetime1">
              <a:rPr lang="cs-CZ" smtClean="0"/>
              <a:t>10.6.2013</a:t>
            </a:fld>
            <a:endParaRPr lang="cs-CZ"/>
          </a:p>
        </p:txBody>
      </p:sp>
      <p:sp>
        <p:nvSpPr>
          <p:cNvPr id="4" name="Zástupný symbol pro zápatí 2"/>
          <p:cNvSpPr>
            <a:spLocks noGrp="1"/>
          </p:cNvSpPr>
          <p:nvPr>
            <p:ph type="ftr" sz="quarter" idx="11"/>
          </p:nvPr>
        </p:nvSpPr>
        <p:spPr/>
        <p:txBody>
          <a:bodyPr/>
          <a:lstStyle>
            <a:lvl1pPr>
              <a:defRPr/>
            </a:lvl1pPr>
          </a:lstStyle>
          <a:p>
            <a:pPr>
              <a:defRPr/>
            </a:pPr>
            <a:endParaRPr lang="cs-CZ"/>
          </a:p>
        </p:txBody>
      </p:sp>
      <p:sp>
        <p:nvSpPr>
          <p:cNvPr id="5" name="Zástupný symbol pro číslo snímku 22"/>
          <p:cNvSpPr>
            <a:spLocks noGrp="1"/>
          </p:cNvSpPr>
          <p:nvPr>
            <p:ph type="sldNum" sz="quarter" idx="12"/>
          </p:nvPr>
        </p:nvSpPr>
        <p:spPr/>
        <p:txBody>
          <a:bodyPr/>
          <a:lstStyle>
            <a:lvl1pPr>
              <a:defRPr/>
            </a:lvl1pPr>
          </a:lstStyle>
          <a:p>
            <a:pPr>
              <a:defRPr/>
            </a:pPr>
            <a:fld id="{DE4920ED-46DE-4F87-A70A-DF64139E1879}"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3"/>
          <p:cNvSpPr>
            <a:spLocks noGrp="1"/>
          </p:cNvSpPr>
          <p:nvPr>
            <p:ph type="dt" sz="half" idx="10"/>
          </p:nvPr>
        </p:nvSpPr>
        <p:spPr/>
        <p:txBody>
          <a:bodyPr/>
          <a:lstStyle>
            <a:lvl1pPr>
              <a:defRPr/>
            </a:lvl1pPr>
          </a:lstStyle>
          <a:p>
            <a:pPr>
              <a:defRPr/>
            </a:pPr>
            <a:fld id="{42F7331C-493C-455C-AFF6-2671B39F180F}" type="datetime1">
              <a:rPr lang="cs-CZ" smtClean="0"/>
              <a:t>10.6.2013</a:t>
            </a:fld>
            <a:endParaRPr lang="cs-CZ"/>
          </a:p>
        </p:txBody>
      </p:sp>
      <p:sp>
        <p:nvSpPr>
          <p:cNvPr id="3" name="Zástupný symbol pro zápatí 2"/>
          <p:cNvSpPr>
            <a:spLocks noGrp="1"/>
          </p:cNvSpPr>
          <p:nvPr>
            <p:ph type="ftr" sz="quarter" idx="11"/>
          </p:nvPr>
        </p:nvSpPr>
        <p:spPr/>
        <p:txBody>
          <a:bodyPr/>
          <a:lstStyle>
            <a:lvl1pPr>
              <a:defRPr/>
            </a:lvl1pPr>
          </a:lstStyle>
          <a:p>
            <a:pPr>
              <a:defRPr/>
            </a:pPr>
            <a:endParaRPr lang="cs-CZ"/>
          </a:p>
        </p:txBody>
      </p:sp>
      <p:sp>
        <p:nvSpPr>
          <p:cNvPr id="4" name="Zástupný symbol pro číslo snímku 22"/>
          <p:cNvSpPr>
            <a:spLocks noGrp="1"/>
          </p:cNvSpPr>
          <p:nvPr>
            <p:ph type="sldNum" sz="quarter" idx="12"/>
          </p:nvPr>
        </p:nvSpPr>
        <p:spPr/>
        <p:txBody>
          <a:bodyPr/>
          <a:lstStyle>
            <a:lvl1pPr>
              <a:defRPr/>
            </a:lvl1pPr>
          </a:lstStyle>
          <a:p>
            <a:pPr>
              <a:defRPr/>
            </a:pPr>
            <a:fld id="{FDDBA7C4-5D78-48F6-9552-4186DFB4C4AA}"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5" name="Obdélník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Zaoblený obdélník 8"/>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Nadpis 1"/>
          <p:cNvSpPr>
            <a:spLocks noGrp="1"/>
          </p:cNvSpPr>
          <p:nvPr>
            <p:ph type="title"/>
          </p:nvPr>
        </p:nvSpPr>
        <p:spPr>
          <a:xfrm>
            <a:off x="914400" y="273050"/>
            <a:ext cx="7772400" cy="1143000"/>
          </a:xfrm>
        </p:spPr>
        <p:txBody>
          <a:bodyPr/>
          <a:lstStyle>
            <a:lvl1pPr algn="l">
              <a:buNone/>
              <a:defRPr sz="4000" b="0"/>
            </a:lvl1pPr>
          </a:lstStyle>
          <a:p>
            <a:r>
              <a:rPr lang="cs-CZ" smtClean="0"/>
              <a:t>Kliknutím lze upravit styl.</a:t>
            </a:r>
            <a:endParaRPr lang="en-US"/>
          </a:p>
        </p:txBody>
      </p:sp>
      <p:sp>
        <p:nvSpPr>
          <p:cNvPr id="3" name="Zástupný symbol pro text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cs-CZ" smtClean="0"/>
              <a:t>Kliknutím lze upravit styly předlohy textu.</a:t>
            </a:r>
          </a:p>
        </p:txBody>
      </p:sp>
      <p:sp>
        <p:nvSpPr>
          <p:cNvPr id="11" name="Zástupný symbol pro obsah 10"/>
          <p:cNvSpPr>
            <a:spLocks noGrp="1"/>
          </p:cNvSpPr>
          <p:nvPr>
            <p:ph sz="quarter" idx="1"/>
          </p:nvPr>
        </p:nvSpPr>
        <p:spPr>
          <a:xfrm>
            <a:off x="2971800" y="1600200"/>
            <a:ext cx="5715000" cy="44958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4"/>
          <p:cNvSpPr>
            <a:spLocks noGrp="1"/>
          </p:cNvSpPr>
          <p:nvPr>
            <p:ph type="dt" sz="half" idx="10"/>
          </p:nvPr>
        </p:nvSpPr>
        <p:spPr/>
        <p:txBody>
          <a:bodyPr/>
          <a:lstStyle>
            <a:lvl1pPr>
              <a:defRPr/>
            </a:lvl1pPr>
          </a:lstStyle>
          <a:p>
            <a:pPr>
              <a:defRPr/>
            </a:pPr>
            <a:fld id="{32B1F4D3-DBD3-4E5C-A73F-041284FEEE7D}" type="datetime1">
              <a:rPr lang="cs-CZ" smtClean="0"/>
              <a:t>10.6.2013</a:t>
            </a:fld>
            <a:endParaRPr lang="cs-CZ"/>
          </a:p>
        </p:txBody>
      </p:sp>
      <p:sp>
        <p:nvSpPr>
          <p:cNvPr id="8" name="Zástupný symbol pro zápatí 5"/>
          <p:cNvSpPr>
            <a:spLocks noGrp="1"/>
          </p:cNvSpPr>
          <p:nvPr>
            <p:ph type="ftr" sz="quarter" idx="11"/>
          </p:nvPr>
        </p:nvSpPr>
        <p:spPr/>
        <p:txBody>
          <a:bodyPr/>
          <a:lstStyle>
            <a:lvl1pPr>
              <a:defRPr/>
            </a:lvl1pPr>
          </a:lstStyle>
          <a:p>
            <a:pPr>
              <a:defRPr/>
            </a:pPr>
            <a:endParaRPr lang="cs-CZ"/>
          </a:p>
        </p:txBody>
      </p:sp>
      <p:sp>
        <p:nvSpPr>
          <p:cNvPr id="9" name="Zástupný symbol pro číslo snímku 6"/>
          <p:cNvSpPr>
            <a:spLocks noGrp="1"/>
          </p:cNvSpPr>
          <p:nvPr>
            <p:ph type="sldNum" sz="quarter" idx="12"/>
          </p:nvPr>
        </p:nvSpPr>
        <p:spPr/>
        <p:txBody>
          <a:bodyPr/>
          <a:lstStyle>
            <a:lvl1pPr>
              <a:defRPr/>
            </a:lvl1pPr>
          </a:lstStyle>
          <a:p>
            <a:pPr>
              <a:defRPr/>
            </a:pPr>
            <a:fld id="{78D3AA8D-C2F1-47FE-8FCB-BEAE8E427373}"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5" name="Obdélník 10"/>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Obdélník 11"/>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Obdélník 12"/>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Nadpis 1"/>
          <p:cNvSpPr>
            <a:spLocks noGrp="1"/>
          </p:cNvSpPr>
          <p:nvPr>
            <p:ph type="title"/>
          </p:nvPr>
        </p:nvSpPr>
        <p:spPr>
          <a:xfrm>
            <a:off x="914400" y="4900550"/>
            <a:ext cx="7315200" cy="522288"/>
          </a:xfrm>
        </p:spPr>
        <p:txBody>
          <a:bodyPr anchor="ctr">
            <a:noAutofit/>
          </a:bodyPr>
          <a:lstStyle>
            <a:lvl1pPr algn="l">
              <a:buNone/>
              <a:defRPr sz="2800" b="0"/>
            </a:lvl1pPr>
          </a:lstStyle>
          <a:p>
            <a:r>
              <a:rPr lang="cs-CZ" smtClean="0"/>
              <a:t>Kliknutím lze upravit styl.</a:t>
            </a:r>
            <a:endParaRPr lang="en-US"/>
          </a:p>
        </p:txBody>
      </p:sp>
      <p:sp>
        <p:nvSpPr>
          <p:cNvPr id="4" name="Zástupný symbol pro text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cs-CZ" smtClean="0"/>
              <a:t>Kliknutím lze upravit styly předlohy textu.</a:t>
            </a:r>
          </a:p>
        </p:txBody>
      </p:sp>
      <p:sp>
        <p:nvSpPr>
          <p:cNvPr id="3" name="Zástupný symbol pro obrázek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cs-CZ" noProof="0" smtClean="0"/>
              <a:t>Kliknutím na ikonu přidáte obrázek.</a:t>
            </a:r>
            <a:endParaRPr lang="en-US" noProof="0" dirty="0"/>
          </a:p>
        </p:txBody>
      </p:sp>
      <p:sp>
        <p:nvSpPr>
          <p:cNvPr id="8" name="Zástupný symbol pro datum 4"/>
          <p:cNvSpPr>
            <a:spLocks noGrp="1"/>
          </p:cNvSpPr>
          <p:nvPr>
            <p:ph type="dt" sz="half" idx="10"/>
          </p:nvPr>
        </p:nvSpPr>
        <p:spPr/>
        <p:txBody>
          <a:bodyPr/>
          <a:lstStyle>
            <a:lvl1pPr>
              <a:defRPr/>
            </a:lvl1pPr>
          </a:lstStyle>
          <a:p>
            <a:pPr>
              <a:defRPr/>
            </a:pPr>
            <a:fld id="{C75D9B4B-D5C6-4B06-99E7-D072262EE4AF}" type="datetime1">
              <a:rPr lang="cs-CZ" smtClean="0"/>
              <a:t>10.6.2013</a:t>
            </a:fld>
            <a:endParaRPr lang="cs-CZ"/>
          </a:p>
        </p:txBody>
      </p:sp>
      <p:sp>
        <p:nvSpPr>
          <p:cNvPr id="9" name="Zástupný symbol pro zápatí 5"/>
          <p:cNvSpPr>
            <a:spLocks noGrp="1"/>
          </p:cNvSpPr>
          <p:nvPr>
            <p:ph type="ftr" sz="quarter" idx="11"/>
          </p:nvPr>
        </p:nvSpPr>
        <p:spPr>
          <a:xfrm>
            <a:off x="914400" y="6172200"/>
            <a:ext cx="3886200" cy="457200"/>
          </a:xfrm>
        </p:spPr>
        <p:txBody>
          <a:bodyPr/>
          <a:lstStyle>
            <a:lvl1pPr>
              <a:defRPr/>
            </a:lvl1pPr>
          </a:lstStyle>
          <a:p>
            <a:pPr>
              <a:defRPr/>
            </a:pPr>
            <a:endParaRPr lang="cs-CZ"/>
          </a:p>
        </p:txBody>
      </p:sp>
      <p:sp>
        <p:nvSpPr>
          <p:cNvPr id="10" name="Zástupný symbol pro číslo snímku 6"/>
          <p:cNvSpPr>
            <a:spLocks noGrp="1"/>
          </p:cNvSpPr>
          <p:nvPr>
            <p:ph type="sldNum" sz="quarter" idx="12"/>
          </p:nvPr>
        </p:nvSpPr>
        <p:spPr>
          <a:xfrm>
            <a:off x="146050" y="6208713"/>
            <a:ext cx="457200" cy="457200"/>
          </a:xfrm>
        </p:spPr>
        <p:txBody>
          <a:bodyPr/>
          <a:lstStyle>
            <a:lvl1pPr>
              <a:defRPr/>
            </a:lvl1pPr>
          </a:lstStyle>
          <a:p>
            <a:pPr>
              <a:defRPr/>
            </a:pPr>
            <a:fld id="{FFB4D26B-3926-4F59-8FB6-35B46757B6D0}"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Obdélník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8" name="Zaoblený obdélník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9876" name="Zástupný symbol pro nadpis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cs-CZ" smtClean="0"/>
              <a:t>Kliknutím lze upravit styl.</a:t>
            </a:r>
            <a:endParaRPr lang="en-US" smtClean="0"/>
          </a:p>
        </p:txBody>
      </p:sp>
      <p:sp>
        <p:nvSpPr>
          <p:cNvPr id="79877" name="Zástupný symbol pro text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14" name="Zástupný symbol pro datum 13"/>
          <p:cNvSpPr>
            <a:spLocks noGrp="1"/>
          </p:cNvSpPr>
          <p:nvPr>
            <p:ph type="dt" sz="half" idx="2"/>
          </p:nvPr>
        </p:nvSpPr>
        <p:spPr>
          <a:xfrm>
            <a:off x="6172200" y="6191250"/>
            <a:ext cx="2476500" cy="476250"/>
          </a:xfrm>
          <a:prstGeom prst="rect">
            <a:avLst/>
          </a:prstGeom>
        </p:spPr>
        <p:txBody>
          <a:bodyPr anchor="ctr" anchorCtr="0"/>
          <a:lstStyle>
            <a:lvl1pPr algn="r" eaLnBrk="1" fontAlgn="auto" latinLnBrk="0" hangingPunct="1">
              <a:spcBef>
                <a:spcPts val="0"/>
              </a:spcBef>
              <a:spcAft>
                <a:spcPts val="0"/>
              </a:spcAft>
              <a:defRPr kumimoji="0" sz="1400">
                <a:solidFill>
                  <a:schemeClr val="tx2"/>
                </a:solidFill>
                <a:latin typeface="+mn-lt"/>
              </a:defRPr>
            </a:lvl1pPr>
          </a:lstStyle>
          <a:p>
            <a:pPr>
              <a:defRPr/>
            </a:pPr>
            <a:fld id="{F2F39EE5-BF1F-4C97-BF13-0B0225813B54}" type="datetime1">
              <a:rPr lang="cs-CZ" smtClean="0"/>
              <a:t>10.6.2013</a:t>
            </a:fld>
            <a:endParaRPr lang="cs-CZ"/>
          </a:p>
        </p:txBody>
      </p:sp>
      <p:sp>
        <p:nvSpPr>
          <p:cNvPr id="3" name="Zástupný symbol pro zápatí 2"/>
          <p:cNvSpPr>
            <a:spLocks noGrp="1"/>
          </p:cNvSpPr>
          <p:nvPr>
            <p:ph type="ftr" sz="quarter" idx="3"/>
          </p:nvPr>
        </p:nvSpPr>
        <p:spPr>
          <a:xfrm>
            <a:off x="914400" y="6172200"/>
            <a:ext cx="3962400" cy="457200"/>
          </a:xfrm>
          <a:prstGeom prst="rect">
            <a:avLst/>
          </a:prstGeom>
        </p:spPr>
        <p:txBody>
          <a:bodyPr anchor="ctr" anchorCtr="0"/>
          <a:lstStyle>
            <a:lvl1pPr eaLnBrk="1" fontAlgn="auto" latinLnBrk="0" hangingPunct="1">
              <a:spcBef>
                <a:spcPts val="0"/>
              </a:spcBef>
              <a:spcAft>
                <a:spcPts val="0"/>
              </a:spcAft>
              <a:defRPr kumimoji="0" sz="1400">
                <a:solidFill>
                  <a:schemeClr val="tx2"/>
                </a:solidFill>
                <a:latin typeface="+mn-lt"/>
              </a:defRPr>
            </a:lvl1pPr>
          </a:lstStyle>
          <a:p>
            <a:pPr>
              <a:defRPr/>
            </a:pPr>
            <a:endParaRPr lang="cs-CZ"/>
          </a:p>
        </p:txBody>
      </p:sp>
      <p:sp>
        <p:nvSpPr>
          <p:cNvPr id="23" name="Zástupný symbol pro číslo snímku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fontAlgn="auto" latinLnBrk="0" hangingPunct="1">
              <a:spcBef>
                <a:spcPts val="0"/>
              </a:spcBef>
              <a:spcAft>
                <a:spcPts val="0"/>
              </a:spcAft>
              <a:defRPr kumimoji="0" sz="1400">
                <a:solidFill>
                  <a:srgbClr val="FFFFFF"/>
                </a:solidFill>
                <a:latin typeface="+mj-lt"/>
                <a:ea typeface="+mj-ea"/>
                <a:cs typeface="+mj-cs"/>
              </a:defRPr>
            </a:lvl1pPr>
          </a:lstStyle>
          <a:p>
            <a:pPr>
              <a:defRPr/>
            </a:pPr>
            <a:fld id="{9EEF832B-1C30-440F-9272-F3022485EB37}"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 id="2147483670" r:id="rId4"/>
    <p:sldLayoutId id="2147483669" r:id="rId5"/>
    <p:sldLayoutId id="2147483668" r:id="rId6"/>
    <p:sldLayoutId id="2147483667" r:id="rId7"/>
    <p:sldLayoutId id="2147483674" r:id="rId8"/>
    <p:sldLayoutId id="2147483675" r:id="rId9"/>
    <p:sldLayoutId id="2147483666" r:id="rId10"/>
    <p:sldLayoutId id="2147483665" r:id="rId11"/>
  </p:sldLayoutIdLst>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a:defRPr>
      </a:lvl2pPr>
      <a:lvl3pPr algn="l" rtl="0" eaLnBrk="0" fontAlgn="base" hangingPunct="0">
        <a:spcBef>
          <a:spcPct val="0"/>
        </a:spcBef>
        <a:spcAft>
          <a:spcPct val="0"/>
        </a:spcAft>
        <a:defRPr sz="4000">
          <a:solidFill>
            <a:schemeClr val="tx2"/>
          </a:solidFill>
          <a:latin typeface="Franklin Gothic Book"/>
        </a:defRPr>
      </a:lvl3pPr>
      <a:lvl4pPr algn="l" rtl="0" eaLnBrk="0" fontAlgn="base" hangingPunct="0">
        <a:spcBef>
          <a:spcPct val="0"/>
        </a:spcBef>
        <a:spcAft>
          <a:spcPct val="0"/>
        </a:spcAft>
        <a:defRPr sz="4000">
          <a:solidFill>
            <a:schemeClr val="tx2"/>
          </a:solidFill>
          <a:latin typeface="Franklin Gothic Book"/>
        </a:defRPr>
      </a:lvl4pPr>
      <a:lvl5pPr algn="l" rtl="0" eaLnBrk="0" fontAlgn="base" hangingPunct="0">
        <a:spcBef>
          <a:spcPct val="0"/>
        </a:spcBef>
        <a:spcAft>
          <a:spcPct val="0"/>
        </a:spcAft>
        <a:defRPr sz="4000">
          <a:solidFill>
            <a:schemeClr val="tx2"/>
          </a:solidFill>
          <a:latin typeface="Franklin Gothic Book"/>
        </a:defRPr>
      </a:lvl5pPr>
      <a:lvl6pPr marL="457200" algn="l" rtl="0" fontAlgn="base">
        <a:spcBef>
          <a:spcPct val="0"/>
        </a:spcBef>
        <a:spcAft>
          <a:spcPct val="0"/>
        </a:spcAft>
        <a:defRPr sz="4000">
          <a:solidFill>
            <a:schemeClr val="tx2"/>
          </a:solidFill>
          <a:latin typeface="Franklin Gothic Book"/>
        </a:defRPr>
      </a:lvl6pPr>
      <a:lvl7pPr marL="914400" algn="l" rtl="0" fontAlgn="base">
        <a:spcBef>
          <a:spcPct val="0"/>
        </a:spcBef>
        <a:spcAft>
          <a:spcPct val="0"/>
        </a:spcAft>
        <a:defRPr sz="4000">
          <a:solidFill>
            <a:schemeClr val="tx2"/>
          </a:solidFill>
          <a:latin typeface="Franklin Gothic Book"/>
        </a:defRPr>
      </a:lvl7pPr>
      <a:lvl8pPr marL="1371600" algn="l" rtl="0" fontAlgn="base">
        <a:spcBef>
          <a:spcPct val="0"/>
        </a:spcBef>
        <a:spcAft>
          <a:spcPct val="0"/>
        </a:spcAft>
        <a:defRPr sz="4000">
          <a:solidFill>
            <a:schemeClr val="tx2"/>
          </a:solidFill>
          <a:latin typeface="Franklin Gothic Book"/>
        </a:defRPr>
      </a:lvl8pPr>
      <a:lvl9pPr marL="1828800" algn="l" rtl="0" fontAlgn="base">
        <a:spcBef>
          <a:spcPct val="0"/>
        </a:spcBef>
        <a:spcAft>
          <a:spcPct val="0"/>
        </a:spcAft>
        <a:defRPr sz="4000">
          <a:solidFill>
            <a:schemeClr val="tx2"/>
          </a:solidFill>
          <a:latin typeface="Franklin Gothic Book"/>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9.bin"/><Relationship Id="rId3" Type="http://schemas.openxmlformats.org/officeDocument/2006/relationships/notesSlide" Target="../notesSlides/notesSlide10.xml"/><Relationship Id="rId7" Type="http://schemas.openxmlformats.org/officeDocument/2006/relationships/image" Target="../media/image19.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8.bin"/><Relationship Id="rId5" Type="http://schemas.openxmlformats.org/officeDocument/2006/relationships/image" Target="../media/image18.wmf"/><Relationship Id="rId4" Type="http://schemas.openxmlformats.org/officeDocument/2006/relationships/oleObject" Target="../embeddings/oleObject17.bin"/><Relationship Id="rId9" Type="http://schemas.openxmlformats.org/officeDocument/2006/relationships/image" Target="../media/image20.wmf"/></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22.bin"/><Relationship Id="rId3" Type="http://schemas.openxmlformats.org/officeDocument/2006/relationships/notesSlide" Target="../notesSlides/notesSlide11.xml"/><Relationship Id="rId7" Type="http://schemas.openxmlformats.org/officeDocument/2006/relationships/image" Target="../media/image22.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21.bin"/><Relationship Id="rId5" Type="http://schemas.openxmlformats.org/officeDocument/2006/relationships/image" Target="../media/image21.wmf"/><Relationship Id="rId4" Type="http://schemas.openxmlformats.org/officeDocument/2006/relationships/oleObject" Target="../embeddings/oleObject20.bin"/><Relationship Id="rId9" Type="http://schemas.openxmlformats.org/officeDocument/2006/relationships/image" Target="../media/image23.wmf"/></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25.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24.bin"/><Relationship Id="rId5" Type="http://schemas.openxmlformats.org/officeDocument/2006/relationships/image" Target="../media/image24.wmf"/><Relationship Id="rId4" Type="http://schemas.openxmlformats.org/officeDocument/2006/relationships/oleObject" Target="../embeddings/oleObject23.bin"/></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27.bin"/><Relationship Id="rId3" Type="http://schemas.openxmlformats.org/officeDocument/2006/relationships/notesSlide" Target="../notesSlides/notesSlide13.xml"/><Relationship Id="rId7" Type="http://schemas.openxmlformats.org/officeDocument/2006/relationships/image" Target="../media/image27.wmf"/><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26.bin"/><Relationship Id="rId5" Type="http://schemas.openxmlformats.org/officeDocument/2006/relationships/image" Target="../media/image26.wmf"/><Relationship Id="rId4" Type="http://schemas.openxmlformats.org/officeDocument/2006/relationships/oleObject" Target="../embeddings/oleObject25.bin"/><Relationship Id="rId9" Type="http://schemas.openxmlformats.org/officeDocument/2006/relationships/image" Target="../media/image28.wmf"/></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7" Type="http://schemas.openxmlformats.org/officeDocument/2006/relationships/image" Target="../media/image30.wmf"/><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29.bin"/><Relationship Id="rId5" Type="http://schemas.openxmlformats.org/officeDocument/2006/relationships/image" Target="../media/image29.wmf"/><Relationship Id="rId4" Type="http://schemas.openxmlformats.org/officeDocument/2006/relationships/oleObject" Target="../embeddings/oleObject28.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7" Type="http://schemas.openxmlformats.org/officeDocument/2006/relationships/image" Target="../media/image32.wmf"/><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31.bin"/><Relationship Id="rId5" Type="http://schemas.openxmlformats.org/officeDocument/2006/relationships/image" Target="../media/image31.wmf"/><Relationship Id="rId4" Type="http://schemas.openxmlformats.org/officeDocument/2006/relationships/oleObject" Target="../embeddings/oleObject30.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7" Type="http://schemas.openxmlformats.org/officeDocument/2006/relationships/image" Target="../media/image34.wmf"/><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oleObject" Target="../embeddings/oleObject33.bin"/><Relationship Id="rId5" Type="http://schemas.openxmlformats.org/officeDocument/2006/relationships/image" Target="../media/image33.wmf"/><Relationship Id="rId4" Type="http://schemas.openxmlformats.org/officeDocument/2006/relationships/oleObject" Target="../embeddings/oleObject32.bin"/></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36.bin"/><Relationship Id="rId13" Type="http://schemas.openxmlformats.org/officeDocument/2006/relationships/image" Target="../media/image39.wmf"/><Relationship Id="rId3" Type="http://schemas.openxmlformats.org/officeDocument/2006/relationships/notesSlide" Target="../notesSlides/notesSlide17.xml"/><Relationship Id="rId7" Type="http://schemas.openxmlformats.org/officeDocument/2006/relationships/image" Target="../media/image36.wmf"/><Relationship Id="rId12" Type="http://schemas.openxmlformats.org/officeDocument/2006/relationships/oleObject" Target="../embeddings/oleObject38.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oleObject" Target="../embeddings/oleObject35.bin"/><Relationship Id="rId11" Type="http://schemas.openxmlformats.org/officeDocument/2006/relationships/image" Target="../media/image38.wmf"/><Relationship Id="rId5" Type="http://schemas.openxmlformats.org/officeDocument/2006/relationships/image" Target="../media/image35.wmf"/><Relationship Id="rId10" Type="http://schemas.openxmlformats.org/officeDocument/2006/relationships/oleObject" Target="../embeddings/oleObject37.bin"/><Relationship Id="rId4" Type="http://schemas.openxmlformats.org/officeDocument/2006/relationships/oleObject" Target="../embeddings/oleObject34.bin"/><Relationship Id="rId9" Type="http://schemas.openxmlformats.org/officeDocument/2006/relationships/image" Target="../media/image37.wmf"/></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41.bin"/><Relationship Id="rId13" Type="http://schemas.openxmlformats.org/officeDocument/2006/relationships/image" Target="../media/image44.wmf"/><Relationship Id="rId3" Type="http://schemas.openxmlformats.org/officeDocument/2006/relationships/notesSlide" Target="../notesSlides/notesSlide18.xml"/><Relationship Id="rId7" Type="http://schemas.openxmlformats.org/officeDocument/2006/relationships/image" Target="../media/image41.wmf"/><Relationship Id="rId12" Type="http://schemas.openxmlformats.org/officeDocument/2006/relationships/oleObject" Target="../embeddings/oleObject43.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oleObject" Target="../embeddings/oleObject40.bin"/><Relationship Id="rId11" Type="http://schemas.openxmlformats.org/officeDocument/2006/relationships/image" Target="../media/image43.wmf"/><Relationship Id="rId5" Type="http://schemas.openxmlformats.org/officeDocument/2006/relationships/image" Target="../media/image40.wmf"/><Relationship Id="rId10" Type="http://schemas.openxmlformats.org/officeDocument/2006/relationships/oleObject" Target="../embeddings/oleObject42.bin"/><Relationship Id="rId4" Type="http://schemas.openxmlformats.org/officeDocument/2006/relationships/oleObject" Target="../embeddings/oleObject39.bin"/><Relationship Id="rId9" Type="http://schemas.openxmlformats.org/officeDocument/2006/relationships/image" Target="../media/image42.wmf"/></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7" Type="http://schemas.openxmlformats.org/officeDocument/2006/relationships/image" Target="../media/image46.wmf"/><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oleObject" Target="../embeddings/oleObject45.bin"/><Relationship Id="rId5" Type="http://schemas.openxmlformats.org/officeDocument/2006/relationships/image" Target="../media/image45.wmf"/><Relationship Id="rId4" Type="http://schemas.openxmlformats.org/officeDocument/2006/relationships/oleObject" Target="../embeddings/oleObject44.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48.bin"/><Relationship Id="rId3" Type="http://schemas.openxmlformats.org/officeDocument/2006/relationships/notesSlide" Target="../notesSlides/notesSlide20.xml"/><Relationship Id="rId7" Type="http://schemas.openxmlformats.org/officeDocument/2006/relationships/image" Target="../media/image48.wmf"/><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oleObject" Target="../embeddings/oleObject47.bin"/><Relationship Id="rId5" Type="http://schemas.openxmlformats.org/officeDocument/2006/relationships/image" Target="../media/image47.wmf"/><Relationship Id="rId4" Type="http://schemas.openxmlformats.org/officeDocument/2006/relationships/oleObject" Target="../embeddings/oleObject46.bin"/><Relationship Id="rId9" Type="http://schemas.openxmlformats.org/officeDocument/2006/relationships/image" Target="../media/image34.wmf"/></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7" Type="http://schemas.openxmlformats.org/officeDocument/2006/relationships/image" Target="../media/image50.wmf"/><Relationship Id="rId2" Type="http://schemas.openxmlformats.org/officeDocument/2006/relationships/slideLayout" Target="../slideLayouts/slideLayout2.xml"/><Relationship Id="rId1" Type="http://schemas.openxmlformats.org/officeDocument/2006/relationships/vmlDrawing" Target="../drawings/vmlDrawing17.vml"/><Relationship Id="rId6" Type="http://schemas.openxmlformats.org/officeDocument/2006/relationships/oleObject" Target="../embeddings/oleObject50.bin"/><Relationship Id="rId5" Type="http://schemas.openxmlformats.org/officeDocument/2006/relationships/image" Target="../media/image49.wmf"/><Relationship Id="rId4" Type="http://schemas.openxmlformats.org/officeDocument/2006/relationships/oleObject" Target="../embeddings/oleObject49.bin"/></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53.bin"/><Relationship Id="rId3" Type="http://schemas.openxmlformats.org/officeDocument/2006/relationships/notesSlide" Target="../notesSlides/notesSlide23.xml"/><Relationship Id="rId7" Type="http://schemas.openxmlformats.org/officeDocument/2006/relationships/image" Target="../media/image52.wmf"/><Relationship Id="rId2" Type="http://schemas.openxmlformats.org/officeDocument/2006/relationships/slideLayout" Target="../slideLayouts/slideLayout2.xml"/><Relationship Id="rId1" Type="http://schemas.openxmlformats.org/officeDocument/2006/relationships/vmlDrawing" Target="../drawings/vmlDrawing18.vml"/><Relationship Id="rId6" Type="http://schemas.openxmlformats.org/officeDocument/2006/relationships/oleObject" Target="../embeddings/oleObject52.bin"/><Relationship Id="rId5" Type="http://schemas.openxmlformats.org/officeDocument/2006/relationships/image" Target="../media/image51.wmf"/><Relationship Id="rId4" Type="http://schemas.openxmlformats.org/officeDocument/2006/relationships/oleObject" Target="../embeddings/oleObject51.bin"/><Relationship Id="rId9" Type="http://schemas.openxmlformats.org/officeDocument/2006/relationships/image" Target="../media/image53.wmf"/></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vmlDrawing" Target="../drawings/vmlDrawing19.vml"/><Relationship Id="rId5" Type="http://schemas.openxmlformats.org/officeDocument/2006/relationships/image" Target="../media/image54.wmf"/><Relationship Id="rId4" Type="http://schemas.openxmlformats.org/officeDocument/2006/relationships/oleObject" Target="../embeddings/oleObject54.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7" Type="http://schemas.openxmlformats.org/officeDocument/2006/relationships/image" Target="../media/image56.wmf"/><Relationship Id="rId2" Type="http://schemas.openxmlformats.org/officeDocument/2006/relationships/slideLayout" Target="../slideLayouts/slideLayout2.xml"/><Relationship Id="rId1" Type="http://schemas.openxmlformats.org/officeDocument/2006/relationships/vmlDrawing" Target="../drawings/vmlDrawing20.vml"/><Relationship Id="rId6" Type="http://schemas.openxmlformats.org/officeDocument/2006/relationships/oleObject" Target="../embeddings/oleObject56.bin"/><Relationship Id="rId5" Type="http://schemas.openxmlformats.org/officeDocument/2006/relationships/image" Target="../media/image55.wmf"/><Relationship Id="rId4" Type="http://schemas.openxmlformats.org/officeDocument/2006/relationships/oleObject" Target="../embeddings/oleObject55.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vmlDrawing" Target="../drawings/vmlDrawing21.vml"/><Relationship Id="rId5" Type="http://schemas.openxmlformats.org/officeDocument/2006/relationships/image" Target="../media/image57.wmf"/><Relationship Id="rId4" Type="http://schemas.openxmlformats.org/officeDocument/2006/relationships/oleObject" Target="../embeddings/oleObject57.bin"/></Relationships>
</file>

<file path=ppt/slides/_rels/slide27.xml.rels><?xml version="1.0" encoding="UTF-8" standalone="yes"?>
<Relationships xmlns="http://schemas.openxmlformats.org/package/2006/relationships"><Relationship Id="rId8" Type="http://schemas.openxmlformats.org/officeDocument/2006/relationships/oleObject" Target="../embeddings/oleObject60.bin"/><Relationship Id="rId3" Type="http://schemas.openxmlformats.org/officeDocument/2006/relationships/notesSlide" Target="../notesSlides/notesSlide27.xml"/><Relationship Id="rId7" Type="http://schemas.openxmlformats.org/officeDocument/2006/relationships/image" Target="../media/image59.wmf"/><Relationship Id="rId2" Type="http://schemas.openxmlformats.org/officeDocument/2006/relationships/slideLayout" Target="../slideLayouts/slideLayout2.xml"/><Relationship Id="rId1" Type="http://schemas.openxmlformats.org/officeDocument/2006/relationships/vmlDrawing" Target="../drawings/vmlDrawing22.vml"/><Relationship Id="rId6" Type="http://schemas.openxmlformats.org/officeDocument/2006/relationships/oleObject" Target="../embeddings/oleObject59.bin"/><Relationship Id="rId5" Type="http://schemas.openxmlformats.org/officeDocument/2006/relationships/image" Target="../media/image58.wmf"/><Relationship Id="rId4" Type="http://schemas.openxmlformats.org/officeDocument/2006/relationships/oleObject" Target="../embeddings/oleObject58.bin"/><Relationship Id="rId9" Type="http://schemas.openxmlformats.org/officeDocument/2006/relationships/image" Target="../media/image60.wmf"/></Relationships>
</file>

<file path=ppt/slides/_rels/slide28.xml.rels><?xml version="1.0" encoding="UTF-8" standalone="yes"?>
<Relationships xmlns="http://schemas.openxmlformats.org/package/2006/relationships"><Relationship Id="rId8" Type="http://schemas.openxmlformats.org/officeDocument/2006/relationships/oleObject" Target="../embeddings/oleObject63.bin"/><Relationship Id="rId3" Type="http://schemas.openxmlformats.org/officeDocument/2006/relationships/notesSlide" Target="../notesSlides/notesSlide28.xml"/><Relationship Id="rId7" Type="http://schemas.openxmlformats.org/officeDocument/2006/relationships/image" Target="../media/image62.wmf"/><Relationship Id="rId2" Type="http://schemas.openxmlformats.org/officeDocument/2006/relationships/slideLayout" Target="../slideLayouts/slideLayout2.xml"/><Relationship Id="rId1" Type="http://schemas.openxmlformats.org/officeDocument/2006/relationships/vmlDrawing" Target="../drawings/vmlDrawing23.vml"/><Relationship Id="rId6" Type="http://schemas.openxmlformats.org/officeDocument/2006/relationships/oleObject" Target="../embeddings/oleObject62.bin"/><Relationship Id="rId5" Type="http://schemas.openxmlformats.org/officeDocument/2006/relationships/image" Target="../media/image61.wmf"/><Relationship Id="rId4" Type="http://schemas.openxmlformats.org/officeDocument/2006/relationships/oleObject" Target="../embeddings/oleObject61.bin"/><Relationship Id="rId9" Type="http://schemas.openxmlformats.org/officeDocument/2006/relationships/image" Target="../media/image63.wmf"/></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7" Type="http://schemas.openxmlformats.org/officeDocument/2006/relationships/image" Target="../media/image63.wmf"/><Relationship Id="rId2" Type="http://schemas.openxmlformats.org/officeDocument/2006/relationships/slideLayout" Target="../slideLayouts/slideLayout2.xml"/><Relationship Id="rId1" Type="http://schemas.openxmlformats.org/officeDocument/2006/relationships/vmlDrawing" Target="../drawings/vmlDrawing24.vml"/><Relationship Id="rId6" Type="http://schemas.openxmlformats.org/officeDocument/2006/relationships/oleObject" Target="../embeddings/oleObject65.bin"/><Relationship Id="rId5" Type="http://schemas.openxmlformats.org/officeDocument/2006/relationships/image" Target="../media/image64.wmf"/><Relationship Id="rId4" Type="http://schemas.openxmlformats.org/officeDocument/2006/relationships/oleObject" Target="../embeddings/oleObject64.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image" Target="../media/image66.wmf"/><Relationship Id="rId3" Type="http://schemas.openxmlformats.org/officeDocument/2006/relationships/notesSlide" Target="../notesSlides/notesSlide30.xml"/><Relationship Id="rId7" Type="http://schemas.openxmlformats.org/officeDocument/2006/relationships/oleObject" Target="../embeddings/oleObject67.bin"/><Relationship Id="rId2" Type="http://schemas.openxmlformats.org/officeDocument/2006/relationships/slideLayout" Target="../slideLayouts/slideLayout2.xml"/><Relationship Id="rId1" Type="http://schemas.openxmlformats.org/officeDocument/2006/relationships/vmlDrawing" Target="../drawings/vmlDrawing25.vml"/><Relationship Id="rId6" Type="http://schemas.openxmlformats.org/officeDocument/2006/relationships/image" Target="../media/image65.wmf"/><Relationship Id="rId5" Type="http://schemas.openxmlformats.org/officeDocument/2006/relationships/oleObject" Target="../embeddings/oleObject66.bin"/><Relationship Id="rId4" Type="http://schemas.openxmlformats.org/officeDocument/2006/relationships/image" Target="../media/image67.jpeg"/></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7" Type="http://schemas.openxmlformats.org/officeDocument/2006/relationships/image" Target="../media/image68.wmf"/><Relationship Id="rId2" Type="http://schemas.openxmlformats.org/officeDocument/2006/relationships/slideLayout" Target="../slideLayouts/slideLayout2.xml"/><Relationship Id="rId1" Type="http://schemas.openxmlformats.org/officeDocument/2006/relationships/vmlDrawing" Target="../drawings/vmlDrawing26.vml"/><Relationship Id="rId6" Type="http://schemas.openxmlformats.org/officeDocument/2006/relationships/oleObject" Target="../embeddings/oleObject69.bin"/><Relationship Id="rId5" Type="http://schemas.openxmlformats.org/officeDocument/2006/relationships/image" Target="../media/image51.wmf"/><Relationship Id="rId4" Type="http://schemas.openxmlformats.org/officeDocument/2006/relationships/oleObject" Target="../embeddings/oleObject68.bin"/></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7" Type="http://schemas.openxmlformats.org/officeDocument/2006/relationships/image" Target="../media/image69.wmf"/><Relationship Id="rId2" Type="http://schemas.openxmlformats.org/officeDocument/2006/relationships/slideLayout" Target="../slideLayouts/slideLayout2.xml"/><Relationship Id="rId1" Type="http://schemas.openxmlformats.org/officeDocument/2006/relationships/vmlDrawing" Target="../drawings/vmlDrawing27.vml"/><Relationship Id="rId6" Type="http://schemas.openxmlformats.org/officeDocument/2006/relationships/oleObject" Target="../embeddings/oleObject71.bin"/><Relationship Id="rId5" Type="http://schemas.openxmlformats.org/officeDocument/2006/relationships/image" Target="../media/image51.wmf"/><Relationship Id="rId4" Type="http://schemas.openxmlformats.org/officeDocument/2006/relationships/oleObject" Target="../embeddings/oleObject70.bin"/></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7" Type="http://schemas.openxmlformats.org/officeDocument/2006/relationships/image" Target="../media/image70.wmf"/><Relationship Id="rId2" Type="http://schemas.openxmlformats.org/officeDocument/2006/relationships/slideLayout" Target="../slideLayouts/slideLayout2.xml"/><Relationship Id="rId1" Type="http://schemas.openxmlformats.org/officeDocument/2006/relationships/vmlDrawing" Target="../drawings/vmlDrawing28.vml"/><Relationship Id="rId6" Type="http://schemas.openxmlformats.org/officeDocument/2006/relationships/oleObject" Target="../embeddings/oleObject73.bin"/><Relationship Id="rId5" Type="http://schemas.openxmlformats.org/officeDocument/2006/relationships/image" Target="../media/image51.wmf"/><Relationship Id="rId4" Type="http://schemas.openxmlformats.org/officeDocument/2006/relationships/oleObject" Target="../embeddings/oleObject72.bin"/></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7" Type="http://schemas.openxmlformats.org/officeDocument/2006/relationships/image" Target="../media/image71.wmf"/><Relationship Id="rId2" Type="http://schemas.openxmlformats.org/officeDocument/2006/relationships/slideLayout" Target="../slideLayouts/slideLayout2.xml"/><Relationship Id="rId1" Type="http://schemas.openxmlformats.org/officeDocument/2006/relationships/vmlDrawing" Target="../drawings/vmlDrawing29.vml"/><Relationship Id="rId6" Type="http://schemas.openxmlformats.org/officeDocument/2006/relationships/oleObject" Target="../embeddings/oleObject75.bin"/><Relationship Id="rId5" Type="http://schemas.openxmlformats.org/officeDocument/2006/relationships/image" Target="../media/image51.wmf"/><Relationship Id="rId4" Type="http://schemas.openxmlformats.org/officeDocument/2006/relationships/oleObject" Target="../embeddings/oleObject74.bin"/></Relationships>
</file>

<file path=ppt/slides/_rels/slide35.xml.rels><?xml version="1.0" encoding="UTF-8" standalone="yes"?>
<Relationships xmlns="http://schemas.openxmlformats.org/package/2006/relationships"><Relationship Id="rId8" Type="http://schemas.openxmlformats.org/officeDocument/2006/relationships/oleObject" Target="../embeddings/oleObject78.bin"/><Relationship Id="rId13" Type="http://schemas.openxmlformats.org/officeDocument/2006/relationships/image" Target="../media/image75.wmf"/><Relationship Id="rId3" Type="http://schemas.openxmlformats.org/officeDocument/2006/relationships/notesSlide" Target="../notesSlides/notesSlide35.xml"/><Relationship Id="rId7" Type="http://schemas.openxmlformats.org/officeDocument/2006/relationships/image" Target="../media/image72.wmf"/><Relationship Id="rId12" Type="http://schemas.openxmlformats.org/officeDocument/2006/relationships/oleObject" Target="../embeddings/oleObject80.bin"/><Relationship Id="rId2" Type="http://schemas.openxmlformats.org/officeDocument/2006/relationships/slideLayout" Target="../slideLayouts/slideLayout2.xml"/><Relationship Id="rId1" Type="http://schemas.openxmlformats.org/officeDocument/2006/relationships/vmlDrawing" Target="../drawings/vmlDrawing30.vml"/><Relationship Id="rId6" Type="http://schemas.openxmlformats.org/officeDocument/2006/relationships/oleObject" Target="../embeddings/oleObject77.bin"/><Relationship Id="rId11" Type="http://schemas.openxmlformats.org/officeDocument/2006/relationships/image" Target="../media/image74.wmf"/><Relationship Id="rId5" Type="http://schemas.openxmlformats.org/officeDocument/2006/relationships/image" Target="../media/image51.wmf"/><Relationship Id="rId10" Type="http://schemas.openxmlformats.org/officeDocument/2006/relationships/oleObject" Target="../embeddings/oleObject79.bin"/><Relationship Id="rId4" Type="http://schemas.openxmlformats.org/officeDocument/2006/relationships/oleObject" Target="../embeddings/oleObject76.bin"/><Relationship Id="rId9" Type="http://schemas.openxmlformats.org/officeDocument/2006/relationships/image" Target="../media/image73.wmf"/></Relationships>
</file>

<file path=ppt/slides/_rels/slide36.xml.rels><?xml version="1.0" encoding="UTF-8" standalone="yes"?>
<Relationships xmlns="http://schemas.openxmlformats.org/package/2006/relationships"><Relationship Id="rId8" Type="http://schemas.openxmlformats.org/officeDocument/2006/relationships/oleObject" Target="../embeddings/oleObject83.bin"/><Relationship Id="rId13" Type="http://schemas.openxmlformats.org/officeDocument/2006/relationships/image" Target="../media/image78.wmf"/><Relationship Id="rId3" Type="http://schemas.openxmlformats.org/officeDocument/2006/relationships/notesSlide" Target="../notesSlides/notesSlide36.xml"/><Relationship Id="rId7" Type="http://schemas.openxmlformats.org/officeDocument/2006/relationships/image" Target="../media/image72.wmf"/><Relationship Id="rId12" Type="http://schemas.openxmlformats.org/officeDocument/2006/relationships/oleObject" Target="../embeddings/oleObject85.bin"/><Relationship Id="rId2" Type="http://schemas.openxmlformats.org/officeDocument/2006/relationships/slideLayout" Target="../slideLayouts/slideLayout2.xml"/><Relationship Id="rId1" Type="http://schemas.openxmlformats.org/officeDocument/2006/relationships/vmlDrawing" Target="../drawings/vmlDrawing31.vml"/><Relationship Id="rId6" Type="http://schemas.openxmlformats.org/officeDocument/2006/relationships/oleObject" Target="../embeddings/oleObject82.bin"/><Relationship Id="rId11" Type="http://schemas.openxmlformats.org/officeDocument/2006/relationships/image" Target="../media/image77.wmf"/><Relationship Id="rId5" Type="http://schemas.openxmlformats.org/officeDocument/2006/relationships/image" Target="../media/image51.wmf"/><Relationship Id="rId10" Type="http://schemas.openxmlformats.org/officeDocument/2006/relationships/oleObject" Target="../embeddings/oleObject84.bin"/><Relationship Id="rId4" Type="http://schemas.openxmlformats.org/officeDocument/2006/relationships/oleObject" Target="../embeddings/oleObject81.bin"/><Relationship Id="rId9" Type="http://schemas.openxmlformats.org/officeDocument/2006/relationships/image" Target="../media/image76.wmf"/></Relationships>
</file>

<file path=ppt/slides/_rels/slide37.xml.rels><?xml version="1.0" encoding="UTF-8" standalone="yes"?>
<Relationships xmlns="http://schemas.openxmlformats.org/package/2006/relationships"><Relationship Id="rId8" Type="http://schemas.openxmlformats.org/officeDocument/2006/relationships/oleObject" Target="../embeddings/oleObject88.bin"/><Relationship Id="rId13" Type="http://schemas.openxmlformats.org/officeDocument/2006/relationships/image" Target="../media/image82.wmf"/><Relationship Id="rId3" Type="http://schemas.openxmlformats.org/officeDocument/2006/relationships/notesSlide" Target="../notesSlides/notesSlide37.xml"/><Relationship Id="rId7" Type="http://schemas.openxmlformats.org/officeDocument/2006/relationships/image" Target="../media/image79.wmf"/><Relationship Id="rId12" Type="http://schemas.openxmlformats.org/officeDocument/2006/relationships/oleObject" Target="../embeddings/oleObject90.bin"/><Relationship Id="rId2" Type="http://schemas.openxmlformats.org/officeDocument/2006/relationships/slideLayout" Target="../slideLayouts/slideLayout2.xml"/><Relationship Id="rId1" Type="http://schemas.openxmlformats.org/officeDocument/2006/relationships/vmlDrawing" Target="../drawings/vmlDrawing32.vml"/><Relationship Id="rId6" Type="http://schemas.openxmlformats.org/officeDocument/2006/relationships/oleObject" Target="../embeddings/oleObject87.bin"/><Relationship Id="rId11" Type="http://schemas.openxmlformats.org/officeDocument/2006/relationships/image" Target="../media/image81.wmf"/><Relationship Id="rId5" Type="http://schemas.openxmlformats.org/officeDocument/2006/relationships/image" Target="../media/image51.wmf"/><Relationship Id="rId10" Type="http://schemas.openxmlformats.org/officeDocument/2006/relationships/oleObject" Target="../embeddings/oleObject89.bin"/><Relationship Id="rId4" Type="http://schemas.openxmlformats.org/officeDocument/2006/relationships/oleObject" Target="../embeddings/oleObject86.bin"/><Relationship Id="rId9" Type="http://schemas.openxmlformats.org/officeDocument/2006/relationships/image" Target="../media/image80.wmf"/></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7" Type="http://schemas.openxmlformats.org/officeDocument/2006/relationships/image" Target="../media/image84.wmf"/><Relationship Id="rId2" Type="http://schemas.openxmlformats.org/officeDocument/2006/relationships/slideLayout" Target="../slideLayouts/slideLayout2.xml"/><Relationship Id="rId1" Type="http://schemas.openxmlformats.org/officeDocument/2006/relationships/vmlDrawing" Target="../drawings/vmlDrawing33.vml"/><Relationship Id="rId6" Type="http://schemas.openxmlformats.org/officeDocument/2006/relationships/oleObject" Target="../embeddings/oleObject92.bin"/><Relationship Id="rId5" Type="http://schemas.openxmlformats.org/officeDocument/2006/relationships/image" Target="../media/image83.wmf"/><Relationship Id="rId4" Type="http://schemas.openxmlformats.org/officeDocument/2006/relationships/oleObject" Target="../embeddings/oleObject91.bin"/></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9.xml"/><Relationship Id="rId7" Type="http://schemas.openxmlformats.org/officeDocument/2006/relationships/image" Target="../media/image85.wmf"/><Relationship Id="rId2" Type="http://schemas.openxmlformats.org/officeDocument/2006/relationships/slideLayout" Target="../slideLayouts/slideLayout2.xml"/><Relationship Id="rId1" Type="http://schemas.openxmlformats.org/officeDocument/2006/relationships/vmlDrawing" Target="../drawings/vmlDrawing34.vml"/><Relationship Id="rId6" Type="http://schemas.openxmlformats.org/officeDocument/2006/relationships/oleObject" Target="../embeddings/oleObject94.bin"/><Relationship Id="rId5" Type="http://schemas.openxmlformats.org/officeDocument/2006/relationships/image" Target="../media/image51.wmf"/><Relationship Id="rId4" Type="http://schemas.openxmlformats.org/officeDocument/2006/relationships/oleObject" Target="../embeddings/oleObject93.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0.xml"/><Relationship Id="rId7" Type="http://schemas.openxmlformats.org/officeDocument/2006/relationships/image" Target="../media/image86.wmf"/><Relationship Id="rId2" Type="http://schemas.openxmlformats.org/officeDocument/2006/relationships/slideLayout" Target="../slideLayouts/slideLayout2.xml"/><Relationship Id="rId1" Type="http://schemas.openxmlformats.org/officeDocument/2006/relationships/vmlDrawing" Target="../drawings/vmlDrawing35.vml"/><Relationship Id="rId6" Type="http://schemas.openxmlformats.org/officeDocument/2006/relationships/oleObject" Target="../embeddings/oleObject96.bin"/><Relationship Id="rId5" Type="http://schemas.openxmlformats.org/officeDocument/2006/relationships/image" Target="../media/image51.wmf"/><Relationship Id="rId4" Type="http://schemas.openxmlformats.org/officeDocument/2006/relationships/oleObject" Target="../embeddings/oleObject95.bin"/></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1.xml"/><Relationship Id="rId7" Type="http://schemas.openxmlformats.org/officeDocument/2006/relationships/image" Target="../media/image87.wmf"/><Relationship Id="rId2" Type="http://schemas.openxmlformats.org/officeDocument/2006/relationships/slideLayout" Target="../slideLayouts/slideLayout2.xml"/><Relationship Id="rId1" Type="http://schemas.openxmlformats.org/officeDocument/2006/relationships/vmlDrawing" Target="../drawings/vmlDrawing36.vml"/><Relationship Id="rId6" Type="http://schemas.openxmlformats.org/officeDocument/2006/relationships/oleObject" Target="../embeddings/oleObject98.bin"/><Relationship Id="rId5" Type="http://schemas.openxmlformats.org/officeDocument/2006/relationships/image" Target="../media/image51.wmf"/><Relationship Id="rId4" Type="http://schemas.openxmlformats.org/officeDocument/2006/relationships/oleObject" Target="../embeddings/oleObject97.bin"/></Relationships>
</file>

<file path=ppt/slides/_rels/slide42.xml.rels><?xml version="1.0" encoding="UTF-8" standalone="yes"?>
<Relationships xmlns="http://schemas.openxmlformats.org/package/2006/relationships"><Relationship Id="rId8" Type="http://schemas.openxmlformats.org/officeDocument/2006/relationships/oleObject" Target="../embeddings/oleObject101.bin"/><Relationship Id="rId13" Type="http://schemas.openxmlformats.org/officeDocument/2006/relationships/image" Target="../media/image91.wmf"/><Relationship Id="rId3" Type="http://schemas.openxmlformats.org/officeDocument/2006/relationships/notesSlide" Target="../notesSlides/notesSlide42.xml"/><Relationship Id="rId7" Type="http://schemas.openxmlformats.org/officeDocument/2006/relationships/image" Target="../media/image88.wmf"/><Relationship Id="rId12" Type="http://schemas.openxmlformats.org/officeDocument/2006/relationships/oleObject" Target="../embeddings/oleObject103.bin"/><Relationship Id="rId2" Type="http://schemas.openxmlformats.org/officeDocument/2006/relationships/slideLayout" Target="../slideLayouts/slideLayout2.xml"/><Relationship Id="rId1" Type="http://schemas.openxmlformats.org/officeDocument/2006/relationships/vmlDrawing" Target="../drawings/vmlDrawing37.vml"/><Relationship Id="rId6" Type="http://schemas.openxmlformats.org/officeDocument/2006/relationships/oleObject" Target="../embeddings/oleObject100.bin"/><Relationship Id="rId11" Type="http://schemas.openxmlformats.org/officeDocument/2006/relationships/image" Target="../media/image90.wmf"/><Relationship Id="rId5" Type="http://schemas.openxmlformats.org/officeDocument/2006/relationships/image" Target="../media/image51.wmf"/><Relationship Id="rId10" Type="http://schemas.openxmlformats.org/officeDocument/2006/relationships/oleObject" Target="../embeddings/oleObject102.bin"/><Relationship Id="rId4" Type="http://schemas.openxmlformats.org/officeDocument/2006/relationships/oleObject" Target="../embeddings/oleObject99.bin"/><Relationship Id="rId9" Type="http://schemas.openxmlformats.org/officeDocument/2006/relationships/image" Target="../media/image89.wmf"/></Relationships>
</file>

<file path=ppt/slides/_rels/slide43.xml.rels><?xml version="1.0" encoding="UTF-8" standalone="yes"?>
<Relationships xmlns="http://schemas.openxmlformats.org/package/2006/relationships"><Relationship Id="rId8" Type="http://schemas.openxmlformats.org/officeDocument/2006/relationships/oleObject" Target="../embeddings/oleObject106.bin"/><Relationship Id="rId3" Type="http://schemas.openxmlformats.org/officeDocument/2006/relationships/notesSlide" Target="../notesSlides/notesSlide43.xml"/><Relationship Id="rId7" Type="http://schemas.openxmlformats.org/officeDocument/2006/relationships/image" Target="../media/image92.wmf"/><Relationship Id="rId2" Type="http://schemas.openxmlformats.org/officeDocument/2006/relationships/slideLayout" Target="../slideLayouts/slideLayout2.xml"/><Relationship Id="rId1" Type="http://schemas.openxmlformats.org/officeDocument/2006/relationships/vmlDrawing" Target="../drawings/vmlDrawing38.vml"/><Relationship Id="rId6" Type="http://schemas.openxmlformats.org/officeDocument/2006/relationships/oleObject" Target="../embeddings/oleObject105.bin"/><Relationship Id="rId11" Type="http://schemas.openxmlformats.org/officeDocument/2006/relationships/image" Target="../media/image94.wmf"/><Relationship Id="rId5" Type="http://schemas.openxmlformats.org/officeDocument/2006/relationships/image" Target="../media/image51.wmf"/><Relationship Id="rId10" Type="http://schemas.openxmlformats.org/officeDocument/2006/relationships/oleObject" Target="../embeddings/oleObject107.bin"/><Relationship Id="rId4" Type="http://schemas.openxmlformats.org/officeDocument/2006/relationships/oleObject" Target="../embeddings/oleObject104.bin"/><Relationship Id="rId9" Type="http://schemas.openxmlformats.org/officeDocument/2006/relationships/image" Target="../media/image93.wmf"/></Relationships>
</file>

<file path=ppt/slides/_rels/slide44.xml.rels><?xml version="1.0" encoding="UTF-8" standalone="yes"?>
<Relationships xmlns="http://schemas.openxmlformats.org/package/2006/relationships"><Relationship Id="rId8" Type="http://schemas.openxmlformats.org/officeDocument/2006/relationships/oleObject" Target="../embeddings/oleObject110.bin"/><Relationship Id="rId3" Type="http://schemas.openxmlformats.org/officeDocument/2006/relationships/notesSlide" Target="../notesSlides/notesSlide44.xml"/><Relationship Id="rId7" Type="http://schemas.openxmlformats.org/officeDocument/2006/relationships/image" Target="../media/image95.wmf"/><Relationship Id="rId2" Type="http://schemas.openxmlformats.org/officeDocument/2006/relationships/slideLayout" Target="../slideLayouts/slideLayout2.xml"/><Relationship Id="rId1" Type="http://schemas.openxmlformats.org/officeDocument/2006/relationships/vmlDrawing" Target="../drawings/vmlDrawing39.vml"/><Relationship Id="rId6" Type="http://schemas.openxmlformats.org/officeDocument/2006/relationships/oleObject" Target="../embeddings/oleObject109.bin"/><Relationship Id="rId11" Type="http://schemas.openxmlformats.org/officeDocument/2006/relationships/image" Target="../media/image97.wmf"/><Relationship Id="rId5" Type="http://schemas.openxmlformats.org/officeDocument/2006/relationships/image" Target="../media/image51.wmf"/><Relationship Id="rId10" Type="http://schemas.openxmlformats.org/officeDocument/2006/relationships/oleObject" Target="../embeddings/oleObject111.bin"/><Relationship Id="rId4" Type="http://schemas.openxmlformats.org/officeDocument/2006/relationships/oleObject" Target="../embeddings/oleObject108.bin"/><Relationship Id="rId9" Type="http://schemas.openxmlformats.org/officeDocument/2006/relationships/image" Target="../media/image96.wmf"/></Relationships>
</file>

<file path=ppt/slides/_rels/slide45.xml.rels><?xml version="1.0" encoding="UTF-8" standalone="yes"?>
<Relationships xmlns="http://schemas.openxmlformats.org/package/2006/relationships"><Relationship Id="rId8" Type="http://schemas.openxmlformats.org/officeDocument/2006/relationships/oleObject" Target="../embeddings/oleObject114.bin"/><Relationship Id="rId3" Type="http://schemas.openxmlformats.org/officeDocument/2006/relationships/notesSlide" Target="../notesSlides/notesSlide45.xml"/><Relationship Id="rId7" Type="http://schemas.openxmlformats.org/officeDocument/2006/relationships/image" Target="../media/image98.wmf"/><Relationship Id="rId2" Type="http://schemas.openxmlformats.org/officeDocument/2006/relationships/slideLayout" Target="../slideLayouts/slideLayout2.xml"/><Relationship Id="rId1" Type="http://schemas.openxmlformats.org/officeDocument/2006/relationships/vmlDrawing" Target="../drawings/vmlDrawing40.vml"/><Relationship Id="rId6" Type="http://schemas.openxmlformats.org/officeDocument/2006/relationships/oleObject" Target="../embeddings/oleObject113.bin"/><Relationship Id="rId11" Type="http://schemas.openxmlformats.org/officeDocument/2006/relationships/image" Target="../media/image100.wmf"/><Relationship Id="rId5" Type="http://schemas.openxmlformats.org/officeDocument/2006/relationships/image" Target="../media/image51.wmf"/><Relationship Id="rId10" Type="http://schemas.openxmlformats.org/officeDocument/2006/relationships/oleObject" Target="../embeddings/oleObject115.bin"/><Relationship Id="rId4" Type="http://schemas.openxmlformats.org/officeDocument/2006/relationships/oleObject" Target="../embeddings/oleObject112.bin"/><Relationship Id="rId9" Type="http://schemas.openxmlformats.org/officeDocument/2006/relationships/image" Target="../media/image99.wmf"/></Relationships>
</file>

<file path=ppt/slides/_rels/slide46.xml.rels><?xml version="1.0" encoding="UTF-8" standalone="yes"?>
<Relationships xmlns="http://schemas.openxmlformats.org/package/2006/relationships"><Relationship Id="rId8" Type="http://schemas.openxmlformats.org/officeDocument/2006/relationships/oleObject" Target="../embeddings/oleObject118.bin"/><Relationship Id="rId3" Type="http://schemas.openxmlformats.org/officeDocument/2006/relationships/notesSlide" Target="../notesSlides/notesSlide46.xml"/><Relationship Id="rId7" Type="http://schemas.openxmlformats.org/officeDocument/2006/relationships/image" Target="../media/image101.wmf"/><Relationship Id="rId2" Type="http://schemas.openxmlformats.org/officeDocument/2006/relationships/slideLayout" Target="../slideLayouts/slideLayout2.xml"/><Relationship Id="rId1" Type="http://schemas.openxmlformats.org/officeDocument/2006/relationships/vmlDrawing" Target="../drawings/vmlDrawing41.vml"/><Relationship Id="rId6" Type="http://schemas.openxmlformats.org/officeDocument/2006/relationships/oleObject" Target="../embeddings/oleObject117.bin"/><Relationship Id="rId5" Type="http://schemas.openxmlformats.org/officeDocument/2006/relationships/image" Target="../media/image51.wmf"/><Relationship Id="rId4" Type="http://schemas.openxmlformats.org/officeDocument/2006/relationships/oleObject" Target="../embeddings/oleObject116.bin"/><Relationship Id="rId9" Type="http://schemas.openxmlformats.org/officeDocument/2006/relationships/image" Target="../media/image102.wmf"/></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5.xml"/><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5.wmf"/><Relationship Id="rId5" Type="http://schemas.openxmlformats.org/officeDocument/2006/relationships/image" Target="../media/image2.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4.wmf"/></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notesSlide" Target="../notesSlides/notesSlide6.xml"/><Relationship Id="rId7" Type="http://schemas.openxmlformats.org/officeDocument/2006/relationships/image" Target="../media/image7.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6.bin"/><Relationship Id="rId5" Type="http://schemas.openxmlformats.org/officeDocument/2006/relationships/image" Target="../media/image6.wmf"/><Relationship Id="rId4" Type="http://schemas.openxmlformats.org/officeDocument/2006/relationships/oleObject" Target="../embeddings/oleObject5.bin"/><Relationship Id="rId9" Type="http://schemas.openxmlformats.org/officeDocument/2006/relationships/image" Target="../media/image8.wmf"/></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notesSlide" Target="../notesSlides/notesSlide7.xml"/><Relationship Id="rId7" Type="http://schemas.openxmlformats.org/officeDocument/2006/relationships/image" Target="../media/image10.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9.bin"/><Relationship Id="rId5" Type="http://schemas.openxmlformats.org/officeDocument/2006/relationships/image" Target="../media/image9.wmf"/><Relationship Id="rId4" Type="http://schemas.openxmlformats.org/officeDocument/2006/relationships/oleObject" Target="../embeddings/oleObject8.bin"/><Relationship Id="rId9" Type="http://schemas.openxmlformats.org/officeDocument/2006/relationships/image" Target="../media/image11.wmf"/></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13.bin"/><Relationship Id="rId3" Type="http://schemas.openxmlformats.org/officeDocument/2006/relationships/notesSlide" Target="../notesSlides/notesSlide8.xml"/><Relationship Id="rId7" Type="http://schemas.openxmlformats.org/officeDocument/2006/relationships/image" Target="../media/image13.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2.bin"/><Relationship Id="rId5" Type="http://schemas.openxmlformats.org/officeDocument/2006/relationships/image" Target="../media/image12.wmf"/><Relationship Id="rId4" Type="http://schemas.openxmlformats.org/officeDocument/2006/relationships/oleObject" Target="../embeddings/oleObject11.bin"/><Relationship Id="rId9" Type="http://schemas.openxmlformats.org/officeDocument/2006/relationships/image" Target="../media/image14.wmf"/></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16.bin"/><Relationship Id="rId3" Type="http://schemas.openxmlformats.org/officeDocument/2006/relationships/notesSlide" Target="../notesSlides/notesSlide9.xml"/><Relationship Id="rId7" Type="http://schemas.openxmlformats.org/officeDocument/2006/relationships/image" Target="../media/image16.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5.bin"/><Relationship Id="rId5" Type="http://schemas.openxmlformats.org/officeDocument/2006/relationships/image" Target="../media/image15.wmf"/><Relationship Id="rId4" Type="http://schemas.openxmlformats.org/officeDocument/2006/relationships/oleObject" Target="../embeddings/oleObject14.bin"/><Relationship Id="rId9" Type="http://schemas.openxmlformats.org/officeDocument/2006/relationships/image" Target="../media/image17.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331913" y="3429000"/>
            <a:ext cx="6400800" cy="2892425"/>
          </a:xfrm>
        </p:spPr>
        <p:txBody>
          <a:bodyPr>
            <a:normAutofit/>
          </a:bodyPr>
          <a:lstStyle/>
          <a:p>
            <a:pPr eaLnBrk="1" fontAlgn="auto" hangingPunct="1">
              <a:spcBef>
                <a:spcPts val="580"/>
              </a:spcBef>
              <a:spcAft>
                <a:spcPts val="0"/>
              </a:spcAft>
              <a:buFont typeface="Wingdings 2"/>
              <a:buNone/>
              <a:defRPr/>
            </a:pPr>
            <a:r>
              <a:rPr lang="cs-CZ" sz="3200" b="1" dirty="0" smtClean="0">
                <a:solidFill>
                  <a:schemeClr val="bg2">
                    <a:lumMod val="25000"/>
                  </a:schemeClr>
                </a:solidFill>
                <a:latin typeface="Comic Sans MS" pitchFamily="66" charset="0"/>
              </a:rPr>
              <a:t>Jana Musilová</a:t>
            </a:r>
            <a:endParaRPr lang="en-US" sz="3200" b="1" dirty="0" smtClean="0">
              <a:solidFill>
                <a:schemeClr val="bg2">
                  <a:lumMod val="25000"/>
                </a:schemeClr>
              </a:solidFill>
              <a:latin typeface="Comic Sans MS" pitchFamily="66" charset="0"/>
            </a:endParaRPr>
          </a:p>
          <a:p>
            <a:pPr eaLnBrk="1" fontAlgn="auto" hangingPunct="1">
              <a:spcBef>
                <a:spcPts val="580"/>
              </a:spcBef>
              <a:spcAft>
                <a:spcPts val="0"/>
              </a:spcAft>
              <a:buFont typeface="Wingdings 2"/>
              <a:buNone/>
              <a:defRPr/>
            </a:pPr>
            <a:r>
              <a:rPr lang="cs-CZ" sz="2000" b="1" dirty="0" smtClean="0">
                <a:solidFill>
                  <a:schemeClr val="bg2">
                    <a:lumMod val="25000"/>
                  </a:schemeClr>
                </a:solidFill>
                <a:latin typeface="Comic Sans MS" pitchFamily="66" charset="0"/>
              </a:rPr>
              <a:t>Masaryk </a:t>
            </a:r>
            <a:r>
              <a:rPr lang="en-US" sz="2000" b="1" dirty="0" smtClean="0">
                <a:solidFill>
                  <a:schemeClr val="bg2">
                    <a:lumMod val="25000"/>
                  </a:schemeClr>
                </a:solidFill>
                <a:latin typeface="Comic Sans MS" pitchFamily="66" charset="0"/>
              </a:rPr>
              <a:t>University </a:t>
            </a:r>
            <a:r>
              <a:rPr lang="cs-CZ" sz="2000" b="1" dirty="0" smtClean="0">
                <a:solidFill>
                  <a:schemeClr val="bg2">
                    <a:lumMod val="25000"/>
                  </a:schemeClr>
                </a:solidFill>
                <a:latin typeface="Comic Sans MS" pitchFamily="66" charset="0"/>
              </a:rPr>
              <a:t>Brno</a:t>
            </a:r>
            <a:endParaRPr lang="en-US" sz="2000" b="1" dirty="0" smtClean="0">
              <a:solidFill>
                <a:schemeClr val="bg2">
                  <a:lumMod val="25000"/>
                </a:schemeClr>
              </a:solidFill>
              <a:latin typeface="Comic Sans MS" pitchFamily="66" charset="0"/>
            </a:endParaRPr>
          </a:p>
          <a:p>
            <a:pPr eaLnBrk="1" fontAlgn="auto" hangingPunct="1">
              <a:spcBef>
                <a:spcPts val="580"/>
              </a:spcBef>
              <a:spcAft>
                <a:spcPts val="0"/>
              </a:spcAft>
              <a:buFont typeface="Wingdings 2"/>
              <a:buNone/>
              <a:defRPr/>
            </a:pPr>
            <a:endParaRPr lang="en-US" sz="2800" b="1" dirty="0" smtClean="0">
              <a:solidFill>
                <a:schemeClr val="bg2">
                  <a:lumMod val="25000"/>
                </a:schemeClr>
              </a:solidFill>
              <a:latin typeface="Comic Sans MS" pitchFamily="66" charset="0"/>
            </a:endParaRPr>
          </a:p>
          <a:p>
            <a:pPr eaLnBrk="1" fontAlgn="auto" hangingPunct="1">
              <a:spcBef>
                <a:spcPts val="580"/>
              </a:spcBef>
              <a:spcAft>
                <a:spcPts val="0"/>
              </a:spcAft>
              <a:buFont typeface="Wingdings 2"/>
              <a:buNone/>
              <a:defRPr/>
            </a:pPr>
            <a:r>
              <a:rPr lang="cs-CZ" sz="3200" b="1" dirty="0" smtClean="0">
                <a:solidFill>
                  <a:schemeClr val="bg2">
                    <a:lumMod val="25000"/>
                  </a:schemeClr>
                </a:solidFill>
                <a:latin typeface="Comic Sans MS" pitchFamily="66" charset="0"/>
              </a:rPr>
              <a:t>Olga Rossi</a:t>
            </a:r>
            <a:endParaRPr lang="en-US" sz="3200" b="1" dirty="0">
              <a:solidFill>
                <a:schemeClr val="bg2">
                  <a:lumMod val="25000"/>
                </a:schemeClr>
              </a:solidFill>
              <a:latin typeface="Comic Sans MS" pitchFamily="66" charset="0"/>
            </a:endParaRPr>
          </a:p>
          <a:p>
            <a:pPr eaLnBrk="1" fontAlgn="auto" hangingPunct="1">
              <a:spcBef>
                <a:spcPts val="580"/>
              </a:spcBef>
              <a:spcAft>
                <a:spcPts val="0"/>
              </a:spcAft>
              <a:buFont typeface="Wingdings 2"/>
              <a:buNone/>
              <a:defRPr/>
            </a:pPr>
            <a:r>
              <a:rPr lang="cs-CZ" sz="2000" b="1" dirty="0" smtClean="0">
                <a:solidFill>
                  <a:schemeClr val="bg2">
                    <a:lumMod val="25000"/>
                  </a:schemeClr>
                </a:solidFill>
                <a:latin typeface="Comic Sans MS" pitchFamily="66" charset="0"/>
              </a:rPr>
              <a:t>University </a:t>
            </a:r>
            <a:r>
              <a:rPr lang="en-US" sz="2000" b="1" dirty="0" smtClean="0">
                <a:solidFill>
                  <a:schemeClr val="bg2">
                    <a:lumMod val="25000"/>
                  </a:schemeClr>
                </a:solidFill>
                <a:latin typeface="Comic Sans MS" pitchFamily="66" charset="0"/>
              </a:rPr>
              <a:t>of</a:t>
            </a:r>
            <a:r>
              <a:rPr lang="cs-CZ" sz="2000" b="1" dirty="0" smtClean="0">
                <a:solidFill>
                  <a:schemeClr val="bg2">
                    <a:lumMod val="25000"/>
                  </a:schemeClr>
                </a:solidFill>
                <a:latin typeface="Comic Sans MS" pitchFamily="66" charset="0"/>
              </a:rPr>
              <a:t> Ostrava</a:t>
            </a:r>
            <a:endParaRPr lang="en-US" sz="2000" b="1" dirty="0" smtClean="0">
              <a:solidFill>
                <a:schemeClr val="bg2">
                  <a:lumMod val="25000"/>
                </a:schemeClr>
              </a:solidFill>
              <a:latin typeface="Comic Sans MS" pitchFamily="66" charset="0"/>
            </a:endParaRPr>
          </a:p>
          <a:p>
            <a:pPr eaLnBrk="1" fontAlgn="auto" hangingPunct="1">
              <a:spcBef>
                <a:spcPts val="580"/>
              </a:spcBef>
              <a:spcAft>
                <a:spcPts val="0"/>
              </a:spcAft>
              <a:buFont typeface="Wingdings 2"/>
              <a:buNone/>
              <a:defRPr/>
            </a:pPr>
            <a:r>
              <a:rPr lang="en-US" sz="2000" b="1" dirty="0" smtClean="0">
                <a:solidFill>
                  <a:schemeClr val="bg2">
                    <a:lumMod val="25000"/>
                  </a:schemeClr>
                </a:solidFill>
                <a:latin typeface="Comic Sans MS" pitchFamily="66" charset="0"/>
              </a:rPr>
              <a:t>La Trobe University, Melbourne</a:t>
            </a:r>
            <a:r>
              <a:rPr lang="cs-CZ" sz="2000" b="1" dirty="0" smtClean="0">
                <a:solidFill>
                  <a:schemeClr val="bg2">
                    <a:lumMod val="25000"/>
                  </a:schemeClr>
                </a:solidFill>
                <a:latin typeface="Comic Sans MS" pitchFamily="66" charset="0"/>
              </a:rPr>
              <a:t> </a:t>
            </a:r>
            <a:endParaRPr lang="cs-CZ" sz="2000" b="1" dirty="0">
              <a:solidFill>
                <a:schemeClr val="bg2">
                  <a:lumMod val="25000"/>
                </a:schemeClr>
              </a:solidFill>
              <a:latin typeface="Comic Sans MS" pitchFamily="66" charset="0"/>
            </a:endParaRPr>
          </a:p>
        </p:txBody>
      </p:sp>
      <p:sp>
        <p:nvSpPr>
          <p:cNvPr id="2" name="Nadpis 1"/>
          <p:cNvSpPr>
            <a:spLocks noGrp="1"/>
          </p:cNvSpPr>
          <p:nvPr>
            <p:ph type="ctrTitle"/>
          </p:nvPr>
        </p:nvSpPr>
        <p:spPr>
          <a:xfrm>
            <a:off x="457200" y="1412776"/>
            <a:ext cx="8229600" cy="1800200"/>
          </a:xfrm>
        </p:spPr>
        <p:txBody>
          <a:bodyPr>
            <a:normAutofit fontScale="90000"/>
          </a:bodyPr>
          <a:lstStyle/>
          <a:p>
            <a:pPr eaLnBrk="1" fontAlgn="auto" hangingPunct="1">
              <a:spcAft>
                <a:spcPts val="0"/>
              </a:spcAft>
              <a:defRPr/>
            </a:pPr>
            <a:r>
              <a:rPr lang="cs-CZ" sz="4400" b="1" dirty="0" smtClean="0">
                <a:latin typeface="Comic Sans MS" pitchFamily="66" charset="0"/>
              </a:rPr>
              <a:t>The inverse variational problem in </a:t>
            </a:r>
            <a:r>
              <a:rPr lang="cs-CZ" sz="4400" b="1" dirty="0">
                <a:latin typeface="Comic Sans MS" pitchFamily="66" charset="0"/>
              </a:rPr>
              <a:t>n</a:t>
            </a:r>
            <a:r>
              <a:rPr sz="4400" b="1" dirty="0" smtClean="0">
                <a:latin typeface="Comic Sans MS" pitchFamily="66" charset="0"/>
              </a:rPr>
              <a:t>onholonomic</a:t>
            </a:r>
            <a:r>
              <a:rPr lang="cs-CZ" sz="4400" b="1" dirty="0" smtClean="0">
                <a:latin typeface="Comic Sans MS" pitchFamily="66" charset="0"/>
              </a:rPr>
              <a:t> mechanics</a:t>
            </a:r>
            <a:r>
              <a:rPr sz="4400" b="1" dirty="0" smtClean="0">
                <a:latin typeface="Comic Sans MS" pitchFamily="66" charset="0"/>
              </a:rPr>
              <a:t> </a:t>
            </a:r>
            <a:endParaRPr lang="cs-CZ" sz="4400" b="1" dirty="0">
              <a:latin typeface="Comic Sans MS"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556" name="Nadpis 1"/>
          <p:cNvSpPr>
            <a:spLocks noGrp="1"/>
          </p:cNvSpPr>
          <p:nvPr>
            <p:ph type="title"/>
          </p:nvPr>
        </p:nvSpPr>
        <p:spPr>
          <a:xfrm>
            <a:off x="395288" y="274638"/>
            <a:ext cx="8291512"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Variational system – motion equations</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95288" y="1412875"/>
            <a:ext cx="8353425" cy="4895850"/>
          </a:xfrm>
        </p:spPr>
        <p:txBody>
          <a:bodyPr>
            <a:normAutofit/>
          </a:bodyPr>
          <a:lstStyle/>
          <a:p>
            <a:pPr marL="274320" indent="-274320" eaLnBrk="1" fontAlgn="auto" hangingPunct="1">
              <a:spcBef>
                <a:spcPts val="580"/>
              </a:spcBef>
              <a:spcAft>
                <a:spcPts val="0"/>
              </a:spcAft>
              <a:buFont typeface="Wingdings 2"/>
              <a:buChar char=""/>
              <a:defRPr/>
            </a:pPr>
            <a:r>
              <a:rPr lang="en-US" dirty="0" smtClean="0">
                <a:solidFill>
                  <a:srgbClr val="C00000"/>
                </a:solidFill>
                <a:latin typeface="Comic Sans MS" pitchFamily="66" charset="0"/>
              </a:rPr>
              <a:t>Extremals                                                                 </a:t>
            </a:r>
            <a:r>
              <a:rPr lang="en-US" dirty="0" smtClean="0">
                <a:latin typeface="Comic Sans MS" pitchFamily="66" charset="0"/>
              </a:rPr>
              <a:t>stationary sections of the variational integral</a:t>
            </a:r>
          </a:p>
          <a:p>
            <a:pPr marL="274320" indent="-274320" eaLnBrk="1" fontAlgn="auto" hangingPunct="1">
              <a:spcBef>
                <a:spcPts val="580"/>
              </a:spcBef>
              <a:spcAft>
                <a:spcPts val="0"/>
              </a:spcAft>
              <a:buFont typeface="Wingdings 2"/>
              <a:buChar char=""/>
              <a:defRPr/>
            </a:pPr>
            <a:endParaRPr lang="en-US" dirty="0" smtClean="0">
              <a:solidFill>
                <a:schemeClr val="bg2">
                  <a:lumMod val="2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smtClean="0">
                <a:solidFill>
                  <a:srgbClr val="C00000"/>
                </a:solidFill>
                <a:latin typeface="Comic Sans MS" pitchFamily="66" charset="0"/>
              </a:rPr>
              <a:t>Euler-Lagrange form</a:t>
            </a: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smtClean="0">
                <a:solidFill>
                  <a:srgbClr val="C00000"/>
                </a:solidFill>
                <a:latin typeface="Comic Sans MS" pitchFamily="66" charset="0"/>
              </a:rPr>
              <a:t>Euler-Lagrange equations</a:t>
            </a:r>
            <a:endParaRPr lang="cs-CZ" dirty="0">
              <a:solidFill>
                <a:schemeClr val="bg2">
                  <a:lumMod val="25000"/>
                </a:schemeClr>
              </a:solidFill>
              <a:latin typeface="Comic Sans MS" pitchFamily="66" charset="0"/>
            </a:endParaRPr>
          </a:p>
        </p:txBody>
      </p:sp>
      <p:graphicFrame>
        <p:nvGraphicFramePr>
          <p:cNvPr id="5552" name="Object 432"/>
          <p:cNvGraphicFramePr>
            <a:graphicFrameLocks noChangeAspect="1"/>
          </p:cNvGraphicFramePr>
          <p:nvPr>
            <p:extLst>
              <p:ext uri="{D42A27DB-BD31-4B8C-83A1-F6EECF244321}">
                <p14:modId xmlns:p14="http://schemas.microsoft.com/office/powerpoint/2010/main" val="3210389310"/>
              </p:ext>
            </p:extLst>
          </p:nvPr>
        </p:nvGraphicFramePr>
        <p:xfrm>
          <a:off x="854075" y="2420938"/>
          <a:ext cx="7435850" cy="936625"/>
        </p:xfrm>
        <a:graphic>
          <a:graphicData uri="http://schemas.openxmlformats.org/presentationml/2006/ole">
            <mc:AlternateContent xmlns:mc="http://schemas.openxmlformats.org/markup-compatibility/2006">
              <mc:Choice xmlns:v="urn:schemas-microsoft-com:vml" Requires="v">
                <p:oleObj spid="_x0000_s5753" name="Equation" r:id="rId4" imgW="3225600" imgH="444240" progId="Equation.DSMT4">
                  <p:embed/>
                </p:oleObj>
              </mc:Choice>
              <mc:Fallback>
                <p:oleObj name="Equation" r:id="rId4" imgW="3225600" imgH="444240" progId="Equation.DSMT4">
                  <p:embed/>
                  <p:pic>
                    <p:nvPicPr>
                      <p:cNvPr id="0" name="Picture 432"/>
                      <p:cNvPicPr>
                        <a:picLocks noChangeAspect="1" noChangeArrowheads="1"/>
                      </p:cNvPicPr>
                      <p:nvPr/>
                    </p:nvPicPr>
                    <p:blipFill>
                      <a:blip r:embed="rId5"/>
                      <a:srcRect/>
                      <a:stretch>
                        <a:fillRect/>
                      </a:stretch>
                    </p:blipFill>
                    <p:spPr bwMode="auto">
                      <a:xfrm>
                        <a:off x="854075" y="2420938"/>
                        <a:ext cx="7435850" cy="936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553" name="Object 433"/>
          <p:cNvGraphicFramePr>
            <a:graphicFrameLocks noChangeAspect="1"/>
          </p:cNvGraphicFramePr>
          <p:nvPr/>
        </p:nvGraphicFramePr>
        <p:xfrm>
          <a:off x="777875" y="5661025"/>
          <a:ext cx="8023225" cy="590550"/>
        </p:xfrm>
        <a:graphic>
          <a:graphicData uri="http://schemas.openxmlformats.org/presentationml/2006/ole">
            <mc:AlternateContent xmlns:mc="http://schemas.openxmlformats.org/markup-compatibility/2006">
              <mc:Choice xmlns:v="urn:schemas-microsoft-com:vml" Requires="v">
                <p:oleObj spid="_x0000_s5754" name="Equation" r:id="rId6" imgW="3479800" imgH="279400" progId="Equation.DSMT4">
                  <p:embed/>
                </p:oleObj>
              </mc:Choice>
              <mc:Fallback>
                <p:oleObj name="Equation" r:id="rId6" imgW="3479800" imgH="279400" progId="Equation.DSMT4">
                  <p:embed/>
                  <p:pic>
                    <p:nvPicPr>
                      <p:cNvPr id="0" name="Picture 43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7875" y="5661025"/>
                        <a:ext cx="8023225" cy="590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554" name="Object 434"/>
          <p:cNvGraphicFramePr>
            <a:graphicFrameLocks noChangeAspect="1"/>
          </p:cNvGraphicFramePr>
          <p:nvPr/>
        </p:nvGraphicFramePr>
        <p:xfrm>
          <a:off x="852488" y="4149725"/>
          <a:ext cx="7437437" cy="963613"/>
        </p:xfrm>
        <a:graphic>
          <a:graphicData uri="http://schemas.openxmlformats.org/presentationml/2006/ole">
            <mc:AlternateContent xmlns:mc="http://schemas.openxmlformats.org/markup-compatibility/2006">
              <mc:Choice xmlns:v="urn:schemas-microsoft-com:vml" Requires="v">
                <p:oleObj spid="_x0000_s5755" name="Equation" r:id="rId8" imgW="3225800" imgH="457200" progId="Equation.DSMT4">
                  <p:embed/>
                </p:oleObj>
              </mc:Choice>
              <mc:Fallback>
                <p:oleObj name="Equation" r:id="rId8" imgW="3225800" imgH="457200" progId="Equation.DSMT4">
                  <p:embed/>
                  <p:pic>
                    <p:nvPicPr>
                      <p:cNvPr id="0" name="Picture 43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52488" y="4149725"/>
                        <a:ext cx="7437437" cy="9636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Zástupný symbol pro číslo snímku 1"/>
          <p:cNvSpPr>
            <a:spLocks noGrp="1"/>
          </p:cNvSpPr>
          <p:nvPr>
            <p:ph type="sldNum" sz="quarter" idx="12"/>
          </p:nvPr>
        </p:nvSpPr>
        <p:spPr/>
        <p:txBody>
          <a:bodyPr/>
          <a:lstStyle/>
          <a:p>
            <a:pPr>
              <a:defRPr/>
            </a:pPr>
            <a:fld id="{BDA1E07E-07D8-4578-BBFF-D32A568A631A}" type="slidenum">
              <a:rPr lang="cs-CZ" smtClean="0"/>
              <a:pPr>
                <a:defRPr/>
              </a:pPr>
              <a:t>10</a:t>
            </a:fld>
            <a:endParaRPr lang="cs-CZ"/>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578" name="Nadpis 1"/>
          <p:cNvSpPr>
            <a:spLocks noGrp="1"/>
          </p:cNvSpPr>
          <p:nvPr>
            <p:ph type="title"/>
          </p:nvPr>
        </p:nvSpPr>
        <p:spPr>
          <a:xfrm>
            <a:off x="395288" y="274638"/>
            <a:ext cx="8291512"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Dynamical system – inverse problem</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95288" y="1341438"/>
            <a:ext cx="8353425" cy="5327650"/>
          </a:xfrm>
        </p:spPr>
        <p:txBody>
          <a:bodyPr>
            <a:normAutofit fontScale="92500" lnSpcReduction="20000"/>
          </a:bodyPr>
          <a:lstStyle/>
          <a:p>
            <a:pPr marL="274320" indent="-274320" eaLnBrk="1" fontAlgn="auto" hangingPunct="1">
              <a:spcBef>
                <a:spcPts val="580"/>
              </a:spcBef>
              <a:spcAft>
                <a:spcPts val="0"/>
              </a:spcAft>
              <a:buFont typeface="Wingdings 2"/>
              <a:buChar char=""/>
              <a:defRPr/>
            </a:pPr>
            <a:r>
              <a:rPr lang="en-US" sz="2800" dirty="0">
                <a:solidFill>
                  <a:srgbClr val="C00000"/>
                </a:solidFill>
                <a:latin typeface="Comic Sans MS" pitchFamily="66" charset="0"/>
              </a:rPr>
              <a:t>d</a:t>
            </a:r>
            <a:r>
              <a:rPr lang="en-US" sz="2800" dirty="0" smtClean="0">
                <a:solidFill>
                  <a:srgbClr val="C00000"/>
                </a:solidFill>
                <a:latin typeface="Comic Sans MS" pitchFamily="66" charset="0"/>
              </a:rPr>
              <a:t>ynamical                                                                 form</a:t>
            </a:r>
          </a:p>
          <a:p>
            <a:pPr marL="274320" indent="-274320" eaLnBrk="1" fontAlgn="auto" hangingPunct="1">
              <a:spcBef>
                <a:spcPts val="580"/>
              </a:spcBef>
              <a:spcAft>
                <a:spcPts val="0"/>
              </a:spcAft>
              <a:buFont typeface="Wingdings 2"/>
              <a:buChar char=""/>
              <a:defRPr/>
            </a:pPr>
            <a:endParaRPr lang="en-US" sz="17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2800" dirty="0">
                <a:solidFill>
                  <a:srgbClr val="C00000"/>
                </a:solidFill>
                <a:latin typeface="Comic Sans MS" pitchFamily="66" charset="0"/>
              </a:rPr>
              <a:t>a</a:t>
            </a:r>
            <a:r>
              <a:rPr lang="en-US" sz="2800" dirty="0" smtClean="0">
                <a:solidFill>
                  <a:srgbClr val="C00000"/>
                </a:solidFill>
                <a:latin typeface="Comic Sans MS" pitchFamily="66" charset="0"/>
              </a:rPr>
              <a:t>ssociated mechanical system   </a:t>
            </a:r>
          </a:p>
          <a:p>
            <a:pPr marL="274320" indent="-274320" eaLnBrk="1" fontAlgn="auto" hangingPunct="1">
              <a:spcBef>
                <a:spcPts val="580"/>
              </a:spcBef>
              <a:spcAft>
                <a:spcPts val="0"/>
              </a:spcAft>
              <a:buFont typeface="Wingdings 2"/>
              <a:buChar char=""/>
              <a:defRPr/>
            </a:pPr>
            <a:endParaRPr lang="en-US" sz="2800" dirty="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28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22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28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2800" dirty="0">
                <a:solidFill>
                  <a:srgbClr val="C00000"/>
                </a:solidFill>
                <a:latin typeface="Comic Sans MS" pitchFamily="66" charset="0"/>
              </a:rPr>
              <a:t>e</a:t>
            </a:r>
            <a:r>
              <a:rPr lang="en-US" sz="2800" dirty="0" smtClean="0">
                <a:solidFill>
                  <a:srgbClr val="C00000"/>
                </a:solidFill>
                <a:latin typeface="Comic Sans MS" pitchFamily="66" charset="0"/>
              </a:rPr>
              <a:t>quations                                                               of motion </a:t>
            </a:r>
          </a:p>
          <a:p>
            <a:pPr marL="0" indent="0" eaLnBrk="1" fontAlgn="auto" hangingPunct="1">
              <a:spcBef>
                <a:spcPts val="580"/>
              </a:spcBef>
              <a:spcAft>
                <a:spcPts val="0"/>
              </a:spcAft>
              <a:buFont typeface="Wingdings 2"/>
              <a:buNone/>
              <a:defRPr/>
            </a:pPr>
            <a:endParaRPr lang="en-US" sz="17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17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2800" dirty="0">
                <a:solidFill>
                  <a:srgbClr val="C00000"/>
                </a:solidFill>
                <a:latin typeface="Comic Sans MS" pitchFamily="66" charset="0"/>
              </a:rPr>
              <a:t>m</a:t>
            </a:r>
            <a:r>
              <a:rPr lang="en-US" sz="2800" dirty="0" smtClean="0">
                <a:solidFill>
                  <a:srgbClr val="C00000"/>
                </a:solidFill>
                <a:latin typeface="Comic Sans MS" pitchFamily="66" charset="0"/>
              </a:rPr>
              <a:t>ain theorem of the inverse problem  </a:t>
            </a:r>
            <a:r>
              <a:rPr lang="en-US" sz="1700" dirty="0" smtClean="0">
                <a:solidFill>
                  <a:schemeClr val="tx1">
                    <a:lumMod val="95000"/>
                    <a:lumOff val="5000"/>
                  </a:schemeClr>
                </a:solidFill>
                <a:latin typeface="Comic Sans MS" pitchFamily="66" charset="0"/>
              </a:rPr>
              <a:t>                                                                                             </a:t>
            </a:r>
            <a:r>
              <a:rPr lang="en-US" sz="2800" dirty="0" smtClean="0">
                <a:solidFill>
                  <a:schemeClr val="tx1">
                    <a:lumMod val="95000"/>
                    <a:lumOff val="5000"/>
                  </a:schemeClr>
                </a:solidFill>
                <a:latin typeface="Comic Sans MS" pitchFamily="66" charset="0"/>
              </a:rPr>
              <a:t>The dynamical system [</a:t>
            </a:r>
            <a:r>
              <a:rPr lang="el-GR" sz="2800" i="1" dirty="0" smtClean="0">
                <a:solidFill>
                  <a:schemeClr val="tx1">
                    <a:lumMod val="95000"/>
                    <a:lumOff val="5000"/>
                  </a:schemeClr>
                </a:solidFill>
                <a:latin typeface="Comic Sans MS" pitchFamily="66" charset="0"/>
              </a:rPr>
              <a:t>α</a:t>
            </a:r>
            <a:r>
              <a:rPr lang="en-US" sz="2800" dirty="0" smtClean="0">
                <a:solidFill>
                  <a:schemeClr val="tx1">
                    <a:lumMod val="95000"/>
                    <a:lumOff val="5000"/>
                  </a:schemeClr>
                </a:solidFill>
                <a:latin typeface="Comic Sans MS" pitchFamily="66" charset="0"/>
              </a:rPr>
              <a:t>]</a:t>
            </a:r>
            <a:r>
              <a:rPr lang="en-US" sz="2800" dirty="0" smtClean="0">
                <a:solidFill>
                  <a:srgbClr val="C00000"/>
                </a:solidFill>
                <a:latin typeface="Comic Sans MS" pitchFamily="66" charset="0"/>
              </a:rPr>
              <a:t> </a:t>
            </a:r>
            <a:r>
              <a:rPr lang="en-US" sz="2800" dirty="0" smtClean="0">
                <a:solidFill>
                  <a:schemeClr val="tx1">
                    <a:lumMod val="95000"/>
                    <a:lumOff val="5000"/>
                  </a:schemeClr>
                </a:solidFill>
                <a:latin typeface="Comic Sans MS" pitchFamily="66" charset="0"/>
              </a:rPr>
              <a:t>is variational </a:t>
            </a:r>
            <a:r>
              <a:rPr lang="en-US" sz="2800" dirty="0" err="1" smtClean="0">
                <a:solidFill>
                  <a:schemeClr val="tx1">
                    <a:lumMod val="95000"/>
                    <a:lumOff val="5000"/>
                  </a:schemeClr>
                </a:solidFill>
                <a:latin typeface="Comic Sans MS" pitchFamily="66" charset="0"/>
              </a:rPr>
              <a:t>iff</a:t>
            </a:r>
            <a:r>
              <a:rPr lang="en-US" sz="2800" dirty="0" smtClean="0">
                <a:solidFill>
                  <a:schemeClr val="tx1">
                    <a:lumMod val="95000"/>
                    <a:lumOff val="5000"/>
                  </a:schemeClr>
                </a:solidFill>
                <a:latin typeface="Comic Sans MS" pitchFamily="66" charset="0"/>
              </a:rPr>
              <a:t> it contains a closed representative. Then it is unique.</a:t>
            </a:r>
            <a:r>
              <a:rPr lang="en-US" sz="2800" dirty="0" smtClean="0">
                <a:solidFill>
                  <a:schemeClr val="tx2">
                    <a:lumMod val="50000"/>
                  </a:schemeClr>
                </a:solidFill>
                <a:latin typeface="Comic Sans MS" pitchFamily="66" charset="0"/>
              </a:rPr>
              <a:t> </a:t>
            </a:r>
          </a:p>
          <a:p>
            <a:pPr marL="0" indent="0" eaLnBrk="1" fontAlgn="auto" hangingPunct="1">
              <a:spcBef>
                <a:spcPts val="580"/>
              </a:spcBef>
              <a:spcAft>
                <a:spcPts val="0"/>
              </a:spcAft>
              <a:buFont typeface="Wingdings 2"/>
              <a:buNone/>
              <a:defRPr/>
            </a:pPr>
            <a:endParaRPr lang="en-US" dirty="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a:solidFill>
                <a:schemeClr val="bg2">
                  <a:lumMod val="25000"/>
                </a:schemeClr>
              </a:solidFill>
              <a:latin typeface="Comic Sans MS" pitchFamily="66" charset="0"/>
            </a:endParaRPr>
          </a:p>
        </p:txBody>
      </p:sp>
      <p:graphicFrame>
        <p:nvGraphicFramePr>
          <p:cNvPr id="6574" name="Object 430"/>
          <p:cNvGraphicFramePr>
            <a:graphicFrameLocks noChangeAspect="1"/>
          </p:cNvGraphicFramePr>
          <p:nvPr/>
        </p:nvGraphicFramePr>
        <p:xfrm>
          <a:off x="2771775" y="1341438"/>
          <a:ext cx="5564188" cy="935037"/>
        </p:xfrm>
        <a:graphic>
          <a:graphicData uri="http://schemas.openxmlformats.org/presentationml/2006/ole">
            <mc:AlternateContent xmlns:mc="http://schemas.openxmlformats.org/markup-compatibility/2006">
              <mc:Choice xmlns:v="urn:schemas-microsoft-com:vml" Requires="v">
                <p:oleObj spid="_x0000_s6775" name="Equation" r:id="rId4" imgW="2413000" imgH="482600" progId="Equation.DSMT4">
                  <p:embed/>
                </p:oleObj>
              </mc:Choice>
              <mc:Fallback>
                <p:oleObj name="Equation" r:id="rId4" imgW="2413000" imgH="482600" progId="Equation.DSMT4">
                  <p:embed/>
                  <p:pic>
                    <p:nvPicPr>
                      <p:cNvPr id="0" name="Picture 43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71775" y="1341438"/>
                        <a:ext cx="5564188" cy="9350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575" name="Object 431"/>
          <p:cNvGraphicFramePr>
            <a:graphicFrameLocks noChangeAspect="1"/>
          </p:cNvGraphicFramePr>
          <p:nvPr>
            <p:extLst>
              <p:ext uri="{D42A27DB-BD31-4B8C-83A1-F6EECF244321}">
                <p14:modId xmlns:p14="http://schemas.microsoft.com/office/powerpoint/2010/main" val="4281851797"/>
              </p:ext>
            </p:extLst>
          </p:nvPr>
        </p:nvGraphicFramePr>
        <p:xfrm>
          <a:off x="1280283" y="2852936"/>
          <a:ext cx="7439025" cy="1008063"/>
        </p:xfrm>
        <a:graphic>
          <a:graphicData uri="http://schemas.openxmlformats.org/presentationml/2006/ole">
            <mc:AlternateContent xmlns:mc="http://schemas.openxmlformats.org/markup-compatibility/2006">
              <mc:Choice xmlns:v="urn:schemas-microsoft-com:vml" Requires="v">
                <p:oleObj spid="_x0000_s6776" name="Equation" r:id="rId6" imgW="3225800" imgH="482600" progId="Equation.DSMT4">
                  <p:embed/>
                </p:oleObj>
              </mc:Choice>
              <mc:Fallback>
                <p:oleObj name="Equation" r:id="rId6" imgW="3225800" imgH="482600" progId="Equation.DSMT4">
                  <p:embed/>
                  <p:pic>
                    <p:nvPicPr>
                      <p:cNvPr id="0" name="Picture 43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80283" y="2852936"/>
                        <a:ext cx="7439025" cy="10080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576" name="Object 432"/>
          <p:cNvGraphicFramePr>
            <a:graphicFrameLocks noChangeAspect="1"/>
          </p:cNvGraphicFramePr>
          <p:nvPr/>
        </p:nvGraphicFramePr>
        <p:xfrm>
          <a:off x="2843213" y="4149725"/>
          <a:ext cx="5124450" cy="1057275"/>
        </p:xfrm>
        <a:graphic>
          <a:graphicData uri="http://schemas.openxmlformats.org/presentationml/2006/ole">
            <mc:AlternateContent xmlns:mc="http://schemas.openxmlformats.org/markup-compatibility/2006">
              <mc:Choice xmlns:v="urn:schemas-microsoft-com:vml" Requires="v">
                <p:oleObj spid="_x0000_s6777" name="Equation" r:id="rId8" imgW="2222500" imgH="508000" progId="Equation.DSMT4">
                  <p:embed/>
                </p:oleObj>
              </mc:Choice>
              <mc:Fallback>
                <p:oleObj name="Equation" r:id="rId8" imgW="2222500" imgH="508000" progId="Equation.DSMT4">
                  <p:embed/>
                  <p:pic>
                    <p:nvPicPr>
                      <p:cNvPr id="0" name="Picture 43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843213" y="4149725"/>
                        <a:ext cx="5124450" cy="1057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Zástupný symbol pro číslo snímku 1"/>
          <p:cNvSpPr>
            <a:spLocks noGrp="1"/>
          </p:cNvSpPr>
          <p:nvPr>
            <p:ph type="sldNum" sz="quarter" idx="12"/>
          </p:nvPr>
        </p:nvSpPr>
        <p:spPr/>
        <p:txBody>
          <a:bodyPr/>
          <a:lstStyle/>
          <a:p>
            <a:pPr>
              <a:defRPr/>
            </a:pPr>
            <a:fld id="{BDA1E07E-07D8-4578-BBFF-D32A568A631A}" type="slidenum">
              <a:rPr lang="cs-CZ" smtClean="0"/>
              <a:pPr>
                <a:defRPr/>
              </a:pPr>
              <a:t>11</a:t>
            </a:fld>
            <a:endParaRPr lang="cs-CZ"/>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7420" name="Nadpis 1"/>
          <p:cNvSpPr>
            <a:spLocks noGrp="1"/>
          </p:cNvSpPr>
          <p:nvPr>
            <p:ph type="title"/>
          </p:nvPr>
        </p:nvSpPr>
        <p:spPr>
          <a:xfrm>
            <a:off x="395288" y="274638"/>
            <a:ext cx="8291512"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Helmholtz conditions</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95288" y="1196975"/>
            <a:ext cx="8353425" cy="5472113"/>
          </a:xfrm>
        </p:spPr>
        <p:txBody>
          <a:bodyPr>
            <a:normAutofit/>
          </a:bodyPr>
          <a:lstStyle/>
          <a:p>
            <a:pPr marL="274320" indent="-274320" eaLnBrk="1" fontAlgn="auto" hangingPunct="1">
              <a:spcBef>
                <a:spcPts val="580"/>
              </a:spcBef>
              <a:spcAft>
                <a:spcPts val="0"/>
              </a:spcAft>
              <a:buFont typeface="Wingdings 2"/>
              <a:buChar char=""/>
              <a:defRPr/>
            </a:pPr>
            <a:r>
              <a:rPr lang="en-US" dirty="0" smtClean="0">
                <a:solidFill>
                  <a:srgbClr val="C00000"/>
                </a:solidFill>
                <a:latin typeface="Comic Sans MS" pitchFamily="66" charset="0"/>
              </a:rPr>
              <a:t>Helmholtz conditions of variationality</a:t>
            </a: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smtClean="0">
                <a:solidFill>
                  <a:srgbClr val="C00000"/>
                </a:solidFill>
                <a:latin typeface="Comic Sans MS" pitchFamily="66" charset="0"/>
              </a:rPr>
              <a:t>Lagrangian </a:t>
            </a:r>
            <a:r>
              <a:rPr lang="en-US" dirty="0" smtClean="0">
                <a:solidFill>
                  <a:schemeClr val="bg2">
                    <a:lumMod val="10000"/>
                  </a:schemeClr>
                </a:solidFill>
                <a:latin typeface="Comic Sans MS" pitchFamily="66" charset="0"/>
              </a:rPr>
              <a:t>(e.g. </a:t>
            </a:r>
            <a:r>
              <a:rPr lang="cs-CZ" dirty="0" err="1" smtClean="0">
                <a:solidFill>
                  <a:schemeClr val="bg2">
                    <a:lumMod val="10000"/>
                  </a:schemeClr>
                </a:solidFill>
                <a:latin typeface="Comic Sans MS" pitchFamily="66" charset="0"/>
              </a:rPr>
              <a:t>Vainberg</a:t>
            </a:r>
            <a:r>
              <a:rPr lang="cs-CZ" dirty="0" smtClean="0">
                <a:solidFill>
                  <a:schemeClr val="bg2">
                    <a:lumMod val="10000"/>
                  </a:schemeClr>
                </a:solidFill>
                <a:latin typeface="Comic Sans MS" pitchFamily="66" charset="0"/>
              </a:rPr>
              <a:t>-T</a:t>
            </a:r>
            <a:r>
              <a:rPr lang="en-US" dirty="0" err="1" smtClean="0">
                <a:solidFill>
                  <a:schemeClr val="bg2">
                    <a:lumMod val="10000"/>
                  </a:schemeClr>
                </a:solidFill>
                <a:latin typeface="Comic Sans MS" pitchFamily="66" charset="0"/>
              </a:rPr>
              <a:t>onti</a:t>
            </a:r>
            <a:r>
              <a:rPr lang="en-US" dirty="0" smtClean="0">
                <a:solidFill>
                  <a:schemeClr val="bg2">
                    <a:lumMod val="10000"/>
                  </a:schemeClr>
                </a:solidFill>
                <a:latin typeface="Comic Sans MS" pitchFamily="66" charset="0"/>
              </a:rPr>
              <a:t>)</a:t>
            </a:r>
            <a:r>
              <a:rPr lang="en-US" dirty="0" smtClean="0">
                <a:solidFill>
                  <a:srgbClr val="C00000"/>
                </a:solidFill>
                <a:latin typeface="Comic Sans MS" pitchFamily="66" charset="0"/>
              </a:rPr>
              <a:t> </a:t>
            </a:r>
          </a:p>
        </p:txBody>
      </p:sp>
      <p:graphicFrame>
        <p:nvGraphicFramePr>
          <p:cNvPr id="7417" name="Object 249"/>
          <p:cNvGraphicFramePr>
            <a:graphicFrameLocks noChangeAspect="1"/>
          </p:cNvGraphicFramePr>
          <p:nvPr/>
        </p:nvGraphicFramePr>
        <p:xfrm>
          <a:off x="755650" y="1773238"/>
          <a:ext cx="7488238" cy="3106737"/>
        </p:xfrm>
        <a:graphic>
          <a:graphicData uri="http://schemas.openxmlformats.org/presentationml/2006/ole">
            <mc:AlternateContent xmlns:mc="http://schemas.openxmlformats.org/markup-compatibility/2006">
              <mc:Choice xmlns:v="urn:schemas-microsoft-com:vml" Requires="v">
                <p:oleObj spid="_x0000_s7551" name="Equation" r:id="rId4" imgW="3251200" imgH="1498600" progId="Equation.DSMT4">
                  <p:embed/>
                </p:oleObj>
              </mc:Choice>
              <mc:Fallback>
                <p:oleObj name="Equation" r:id="rId4" imgW="3251200" imgH="1498600" progId="Equation.DSMT4">
                  <p:embed/>
                  <p:pic>
                    <p:nvPicPr>
                      <p:cNvPr id="0" name="Picture 24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5650" y="1773238"/>
                        <a:ext cx="7488238" cy="31067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418" name="Object 250"/>
          <p:cNvGraphicFramePr>
            <a:graphicFrameLocks noChangeAspect="1"/>
          </p:cNvGraphicFramePr>
          <p:nvPr/>
        </p:nvGraphicFramePr>
        <p:xfrm>
          <a:off x="2195513" y="5661025"/>
          <a:ext cx="4392612" cy="1081088"/>
        </p:xfrm>
        <a:graphic>
          <a:graphicData uri="http://schemas.openxmlformats.org/presentationml/2006/ole">
            <mc:AlternateContent xmlns:mc="http://schemas.openxmlformats.org/markup-compatibility/2006">
              <mc:Choice xmlns:v="urn:schemas-microsoft-com:vml" Requires="v">
                <p:oleObj spid="_x0000_s7552" name="Equation" r:id="rId6" imgW="1905000" imgH="482600" progId="Equation.DSMT4">
                  <p:embed/>
                </p:oleObj>
              </mc:Choice>
              <mc:Fallback>
                <p:oleObj name="Equation" r:id="rId6" imgW="1905000" imgH="482600" progId="Equation.DSMT4">
                  <p:embed/>
                  <p:pic>
                    <p:nvPicPr>
                      <p:cNvPr id="0" name="Picture 25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95513" y="5661025"/>
                        <a:ext cx="4392612" cy="10810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Zástupný symbol pro číslo snímku 1"/>
          <p:cNvSpPr>
            <a:spLocks noGrp="1"/>
          </p:cNvSpPr>
          <p:nvPr>
            <p:ph type="sldNum" sz="quarter" idx="12"/>
          </p:nvPr>
        </p:nvSpPr>
        <p:spPr/>
        <p:txBody>
          <a:bodyPr/>
          <a:lstStyle/>
          <a:p>
            <a:pPr>
              <a:defRPr/>
            </a:pPr>
            <a:fld id="{BDA1E07E-07D8-4578-BBFF-D32A568A631A}" type="slidenum">
              <a:rPr lang="cs-CZ" smtClean="0"/>
              <a:pPr>
                <a:defRPr/>
              </a:pPr>
              <a:t>12</a:t>
            </a:fld>
            <a:endParaRPr lang="cs-CZ"/>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8841" name="Nadpis 1"/>
          <p:cNvSpPr>
            <a:spLocks noGrp="1"/>
          </p:cNvSpPr>
          <p:nvPr>
            <p:ph type="title"/>
          </p:nvPr>
        </p:nvSpPr>
        <p:spPr>
          <a:xfrm>
            <a:off x="395288" y="274638"/>
            <a:ext cx="8291512"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Nonholonomic structure - notations</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91916" y="1340768"/>
            <a:ext cx="8353425" cy="5328592"/>
          </a:xfrm>
        </p:spPr>
        <p:txBody>
          <a:bodyPr>
            <a:normAutofit/>
          </a:bodyPr>
          <a:lstStyle/>
          <a:p>
            <a:pPr marL="274320" indent="-274320" eaLnBrk="1" fontAlgn="auto" hangingPunct="1">
              <a:spcBef>
                <a:spcPts val="580"/>
              </a:spcBef>
              <a:spcAft>
                <a:spcPts val="0"/>
              </a:spcAft>
              <a:buFont typeface="Wingdings 2"/>
              <a:buChar char=""/>
              <a:defRPr/>
            </a:pPr>
            <a:r>
              <a:rPr lang="en-US" dirty="0">
                <a:solidFill>
                  <a:srgbClr val="C00000"/>
                </a:solidFill>
                <a:latin typeface="Comic Sans MS" pitchFamily="66" charset="0"/>
              </a:rPr>
              <a:t>c</a:t>
            </a:r>
            <a:r>
              <a:rPr lang="en-US" dirty="0" smtClean="0">
                <a:solidFill>
                  <a:srgbClr val="C00000"/>
                </a:solidFill>
                <a:latin typeface="Comic Sans MS" pitchFamily="66" charset="0"/>
              </a:rPr>
              <a:t>onstraint                                                     submanifold</a:t>
            </a:r>
          </a:p>
          <a:p>
            <a:pPr marL="0" indent="0" eaLnBrk="1" fontAlgn="auto" hangingPunct="1">
              <a:spcBef>
                <a:spcPts val="580"/>
              </a:spcBef>
              <a:spcAft>
                <a:spcPts val="0"/>
              </a:spcAft>
              <a:buNone/>
              <a:defRPr/>
            </a:pPr>
            <a:endParaRPr lang="cs-CZ" sz="1600" dirty="0" smtClean="0">
              <a:solidFill>
                <a:srgbClr val="C00000"/>
              </a:solidFill>
              <a:latin typeface="Comic Sans MS" pitchFamily="66" charset="0"/>
            </a:endParaRPr>
          </a:p>
          <a:p>
            <a:pPr marL="0" indent="0" eaLnBrk="1" fontAlgn="auto" hangingPunct="1">
              <a:spcBef>
                <a:spcPts val="580"/>
              </a:spcBef>
              <a:spcAft>
                <a:spcPts val="0"/>
              </a:spcAft>
              <a:buNone/>
              <a:defRPr/>
            </a:pPr>
            <a:endParaRPr lang="cs-CZ" sz="1600" dirty="0" smtClean="0">
              <a:solidFill>
                <a:srgbClr val="C00000"/>
              </a:solidFill>
              <a:latin typeface="Comic Sans MS" pitchFamily="66" charset="0"/>
            </a:endParaRPr>
          </a:p>
          <a:p>
            <a:pPr marL="0" indent="0" eaLnBrk="1" fontAlgn="auto" hangingPunct="1">
              <a:spcBef>
                <a:spcPts val="580"/>
              </a:spcBef>
              <a:spcAft>
                <a:spcPts val="0"/>
              </a:spcAft>
              <a:buNone/>
              <a:defRPr/>
            </a:pPr>
            <a:endParaRPr lang="cs-CZ" sz="1600" dirty="0">
              <a:solidFill>
                <a:srgbClr val="C00000"/>
              </a:solidFill>
              <a:latin typeface="Comic Sans MS" pitchFamily="66" charset="0"/>
            </a:endParaRPr>
          </a:p>
          <a:p>
            <a:pPr marL="0" indent="0" eaLnBrk="1" fontAlgn="auto" hangingPunct="1">
              <a:spcBef>
                <a:spcPts val="580"/>
              </a:spcBef>
              <a:spcAft>
                <a:spcPts val="0"/>
              </a:spcAft>
              <a:buNone/>
              <a:defRPr/>
            </a:pPr>
            <a:endParaRPr lang="en-US" sz="1600"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a:solidFill>
                  <a:srgbClr val="C00000"/>
                </a:solidFill>
                <a:latin typeface="Comic Sans MS" pitchFamily="66" charset="0"/>
              </a:rPr>
              <a:t>c</a:t>
            </a:r>
            <a:r>
              <a:rPr lang="en-US" dirty="0" smtClean="0">
                <a:solidFill>
                  <a:srgbClr val="C00000"/>
                </a:solidFill>
                <a:latin typeface="Comic Sans MS" pitchFamily="66" charset="0"/>
              </a:rPr>
              <a:t>anonical                                                  embedding </a:t>
            </a:r>
          </a:p>
          <a:p>
            <a:pPr marL="0" indent="0" eaLnBrk="1" fontAlgn="auto" hangingPunct="1">
              <a:spcBef>
                <a:spcPts val="580"/>
              </a:spcBef>
              <a:spcAft>
                <a:spcPts val="0"/>
              </a:spcAft>
              <a:buFont typeface="Wingdings 2"/>
              <a:buNone/>
              <a:defRPr/>
            </a:pPr>
            <a:endParaRPr lang="cs-CZ" sz="1000" dirty="0" smtClean="0">
              <a:solidFill>
                <a:schemeClr val="bg2">
                  <a:lumMod val="2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sz="500"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a:solidFill>
                  <a:srgbClr val="C00000"/>
                </a:solidFill>
                <a:latin typeface="Comic Sans MS" pitchFamily="66" charset="0"/>
              </a:rPr>
              <a:t>c</a:t>
            </a:r>
            <a:r>
              <a:rPr lang="en-US" dirty="0" smtClean="0">
                <a:solidFill>
                  <a:srgbClr val="C00000"/>
                </a:solidFill>
                <a:latin typeface="Comic Sans MS" pitchFamily="66" charset="0"/>
              </a:rPr>
              <a:t>anonical                                                distribution</a:t>
            </a: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chemeClr val="bg2">
                  <a:lumMod val="25000"/>
                </a:schemeClr>
              </a:solidFill>
              <a:latin typeface="Comic Sans MS" pitchFamily="66" charset="0"/>
            </a:endParaRPr>
          </a:p>
        </p:txBody>
      </p:sp>
      <p:graphicFrame>
        <p:nvGraphicFramePr>
          <p:cNvPr id="8836" name="Object 644"/>
          <p:cNvGraphicFramePr>
            <a:graphicFrameLocks noChangeAspect="1"/>
          </p:cNvGraphicFramePr>
          <p:nvPr>
            <p:extLst>
              <p:ext uri="{D42A27DB-BD31-4B8C-83A1-F6EECF244321}">
                <p14:modId xmlns:p14="http://schemas.microsoft.com/office/powerpoint/2010/main" val="2165941385"/>
              </p:ext>
            </p:extLst>
          </p:nvPr>
        </p:nvGraphicFramePr>
        <p:xfrm>
          <a:off x="2771800" y="1412776"/>
          <a:ext cx="5876925" cy="1800200"/>
        </p:xfrm>
        <a:graphic>
          <a:graphicData uri="http://schemas.openxmlformats.org/presentationml/2006/ole">
            <mc:AlternateContent xmlns:mc="http://schemas.openxmlformats.org/markup-compatibility/2006">
              <mc:Choice xmlns:v="urn:schemas-microsoft-com:vml" Requires="v">
                <p:oleObj spid="_x0000_s9074" name="Equation" r:id="rId4" imgW="3162240" imgH="1015920" progId="Equation.DSMT4">
                  <p:embed/>
                </p:oleObj>
              </mc:Choice>
              <mc:Fallback>
                <p:oleObj name="Equation" r:id="rId4" imgW="3162240" imgH="1015920" progId="Equation.DSMT4">
                  <p:embed/>
                  <p:pic>
                    <p:nvPicPr>
                      <p:cNvPr id="0" name="Picture 644"/>
                      <p:cNvPicPr>
                        <a:picLocks noChangeAspect="1" noChangeArrowheads="1"/>
                      </p:cNvPicPr>
                      <p:nvPr/>
                    </p:nvPicPr>
                    <p:blipFill>
                      <a:blip r:embed="rId5"/>
                      <a:srcRect/>
                      <a:stretch>
                        <a:fillRect/>
                      </a:stretch>
                    </p:blipFill>
                    <p:spPr bwMode="auto">
                      <a:xfrm>
                        <a:off x="2771800" y="1412776"/>
                        <a:ext cx="5876925" cy="1800200"/>
                      </a:xfrm>
                      <a:prstGeom prst="rect">
                        <a:avLst/>
                      </a:prstGeom>
                      <a:noFill/>
                      <a:extLst/>
                    </p:spPr>
                  </p:pic>
                </p:oleObj>
              </mc:Fallback>
            </mc:AlternateContent>
          </a:graphicData>
        </a:graphic>
      </p:graphicFrame>
      <p:graphicFrame>
        <p:nvGraphicFramePr>
          <p:cNvPr id="8837" name="Object 645"/>
          <p:cNvGraphicFramePr>
            <a:graphicFrameLocks noChangeAspect="1"/>
          </p:cNvGraphicFramePr>
          <p:nvPr>
            <p:extLst>
              <p:ext uri="{D42A27DB-BD31-4B8C-83A1-F6EECF244321}">
                <p14:modId xmlns:p14="http://schemas.microsoft.com/office/powerpoint/2010/main" val="1879110306"/>
              </p:ext>
            </p:extLst>
          </p:nvPr>
        </p:nvGraphicFramePr>
        <p:xfrm>
          <a:off x="2771800" y="3501008"/>
          <a:ext cx="5322888" cy="1224136"/>
        </p:xfrm>
        <a:graphic>
          <a:graphicData uri="http://schemas.openxmlformats.org/presentationml/2006/ole">
            <mc:AlternateContent xmlns:mc="http://schemas.openxmlformats.org/markup-compatibility/2006">
              <mc:Choice xmlns:v="urn:schemas-microsoft-com:vml" Requires="v">
                <p:oleObj spid="_x0000_s9075" name="Equation" r:id="rId6" imgW="2857320" imgH="711000" progId="Equation.DSMT4">
                  <p:embed/>
                </p:oleObj>
              </mc:Choice>
              <mc:Fallback>
                <p:oleObj name="Equation" r:id="rId6" imgW="2857320" imgH="711000" progId="Equation.DSMT4">
                  <p:embed/>
                  <p:pic>
                    <p:nvPicPr>
                      <p:cNvPr id="0" name="Picture 645"/>
                      <p:cNvPicPr>
                        <a:picLocks noChangeAspect="1" noChangeArrowheads="1"/>
                      </p:cNvPicPr>
                      <p:nvPr/>
                    </p:nvPicPr>
                    <p:blipFill>
                      <a:blip r:embed="rId7"/>
                      <a:srcRect/>
                      <a:stretch>
                        <a:fillRect/>
                      </a:stretch>
                    </p:blipFill>
                    <p:spPr bwMode="auto">
                      <a:xfrm>
                        <a:off x="2771800" y="3501008"/>
                        <a:ext cx="5322888" cy="1224136"/>
                      </a:xfrm>
                      <a:prstGeom prst="rect">
                        <a:avLst/>
                      </a:prstGeom>
                      <a:noFill/>
                      <a:extLst/>
                    </p:spPr>
                  </p:pic>
                </p:oleObj>
              </mc:Fallback>
            </mc:AlternateContent>
          </a:graphicData>
        </a:graphic>
      </p:graphicFrame>
      <p:graphicFrame>
        <p:nvGraphicFramePr>
          <p:cNvPr id="8838" name="Object 646"/>
          <p:cNvGraphicFramePr>
            <a:graphicFrameLocks noChangeAspect="1"/>
          </p:cNvGraphicFramePr>
          <p:nvPr>
            <p:extLst>
              <p:ext uri="{D42A27DB-BD31-4B8C-83A1-F6EECF244321}">
                <p14:modId xmlns:p14="http://schemas.microsoft.com/office/powerpoint/2010/main" val="3576220102"/>
              </p:ext>
            </p:extLst>
          </p:nvPr>
        </p:nvGraphicFramePr>
        <p:xfrm>
          <a:off x="2771800" y="4725144"/>
          <a:ext cx="4887912" cy="1800200"/>
        </p:xfrm>
        <a:graphic>
          <a:graphicData uri="http://schemas.openxmlformats.org/presentationml/2006/ole">
            <mc:AlternateContent xmlns:mc="http://schemas.openxmlformats.org/markup-compatibility/2006">
              <mc:Choice xmlns:v="urn:schemas-microsoft-com:vml" Requires="v">
                <p:oleObj spid="_x0000_s9076" name="Equation" r:id="rId8" imgW="2577960" imgH="990360" progId="Equation.DSMT4">
                  <p:embed/>
                </p:oleObj>
              </mc:Choice>
              <mc:Fallback>
                <p:oleObj name="Equation" r:id="rId8" imgW="2577960" imgH="990360" progId="Equation.DSMT4">
                  <p:embed/>
                  <p:pic>
                    <p:nvPicPr>
                      <p:cNvPr id="0" name="Picture 646"/>
                      <p:cNvPicPr>
                        <a:picLocks noChangeAspect="1" noChangeArrowheads="1"/>
                      </p:cNvPicPr>
                      <p:nvPr/>
                    </p:nvPicPr>
                    <p:blipFill>
                      <a:blip r:embed="rId9"/>
                      <a:srcRect/>
                      <a:stretch>
                        <a:fillRect/>
                      </a:stretch>
                    </p:blipFill>
                    <p:spPr bwMode="auto">
                      <a:xfrm>
                        <a:off x="2771800" y="4725144"/>
                        <a:ext cx="4887912" cy="1800200"/>
                      </a:xfrm>
                      <a:prstGeom prst="rect">
                        <a:avLst/>
                      </a:prstGeom>
                      <a:noFill/>
                      <a:extLst/>
                    </p:spPr>
                  </p:pic>
                </p:oleObj>
              </mc:Fallback>
            </mc:AlternateContent>
          </a:graphicData>
        </a:graphic>
      </p:graphicFrame>
      <p:sp>
        <p:nvSpPr>
          <p:cNvPr id="2" name="Zástupný symbol pro číslo snímku 1"/>
          <p:cNvSpPr>
            <a:spLocks noGrp="1"/>
          </p:cNvSpPr>
          <p:nvPr>
            <p:ph type="sldNum" sz="quarter" idx="12"/>
          </p:nvPr>
        </p:nvSpPr>
        <p:spPr/>
        <p:txBody>
          <a:bodyPr/>
          <a:lstStyle/>
          <a:p>
            <a:pPr>
              <a:defRPr/>
            </a:pPr>
            <a:fld id="{BDA1E07E-07D8-4578-BBFF-D32A568A631A}" type="slidenum">
              <a:rPr lang="cs-CZ" smtClean="0"/>
              <a:pPr>
                <a:defRPr/>
              </a:pPr>
              <a:t>13</a:t>
            </a:fld>
            <a:endParaRPr lang="cs-CZ"/>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1511" name="Nadpis 1"/>
          <p:cNvSpPr>
            <a:spLocks noGrp="1"/>
          </p:cNvSpPr>
          <p:nvPr>
            <p:ph type="title"/>
          </p:nvPr>
        </p:nvSpPr>
        <p:spPr>
          <a:xfrm>
            <a:off x="395288" y="274638"/>
            <a:ext cx="8291512"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Constraint calculus - I</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250825" y="1412875"/>
            <a:ext cx="8642350" cy="5111750"/>
          </a:xfrm>
        </p:spPr>
        <p:txBody>
          <a:bodyPr>
            <a:normAutofit/>
          </a:bodyPr>
          <a:lstStyle/>
          <a:p>
            <a:pPr marL="274320" indent="-274320" eaLnBrk="1" fontAlgn="auto" hangingPunct="1">
              <a:spcBef>
                <a:spcPts val="580"/>
              </a:spcBef>
              <a:spcAft>
                <a:spcPts val="0"/>
              </a:spcAft>
              <a:buFont typeface="Wingdings 2"/>
              <a:buChar char=""/>
              <a:defRPr/>
            </a:pPr>
            <a:r>
              <a:rPr lang="en-US" dirty="0">
                <a:solidFill>
                  <a:srgbClr val="C00000"/>
                </a:solidFill>
                <a:latin typeface="Comic Sans MS" pitchFamily="66" charset="0"/>
              </a:rPr>
              <a:t>c</a:t>
            </a:r>
            <a:r>
              <a:rPr lang="en-US" dirty="0" smtClean="0">
                <a:solidFill>
                  <a:srgbClr val="C00000"/>
                </a:solidFill>
                <a:latin typeface="Comic Sans MS" pitchFamily="66" charset="0"/>
              </a:rPr>
              <a:t>onstraint derivative</a:t>
            </a: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chemeClr val="bg2">
                  <a:lumMod val="2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sz="1600"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a:solidFill>
                  <a:srgbClr val="C00000"/>
                </a:solidFill>
                <a:latin typeface="Comic Sans MS" pitchFamily="66" charset="0"/>
              </a:rPr>
              <a:t>c</a:t>
            </a:r>
            <a:r>
              <a:rPr lang="en-US" dirty="0" smtClean="0">
                <a:solidFill>
                  <a:srgbClr val="C00000"/>
                </a:solidFill>
                <a:latin typeface="Comic Sans MS" pitchFamily="66" charset="0"/>
              </a:rPr>
              <a:t>onstraint derivative operators</a:t>
            </a:r>
            <a:endParaRPr lang="cs-CZ" dirty="0">
              <a:solidFill>
                <a:srgbClr val="C00000"/>
              </a:solidFill>
              <a:latin typeface="Comic Sans MS" pitchFamily="66" charset="0"/>
            </a:endParaRPr>
          </a:p>
        </p:txBody>
      </p:sp>
      <p:graphicFrame>
        <p:nvGraphicFramePr>
          <p:cNvPr id="11508" name="Object 244"/>
          <p:cNvGraphicFramePr>
            <a:graphicFrameLocks noChangeAspect="1"/>
          </p:cNvGraphicFramePr>
          <p:nvPr/>
        </p:nvGraphicFramePr>
        <p:xfrm>
          <a:off x="485775" y="1916113"/>
          <a:ext cx="8351838" cy="1889125"/>
        </p:xfrm>
        <a:graphic>
          <a:graphicData uri="http://schemas.openxmlformats.org/presentationml/2006/ole">
            <mc:AlternateContent xmlns:mc="http://schemas.openxmlformats.org/markup-compatibility/2006">
              <mc:Choice xmlns:v="urn:schemas-microsoft-com:vml" Requires="v">
                <p:oleObj spid="_x0000_s11642" name="Equation" r:id="rId4" imgW="4635500" imgH="965200" progId="Equation.DSMT4">
                  <p:embed/>
                </p:oleObj>
              </mc:Choice>
              <mc:Fallback>
                <p:oleObj name="Equation" r:id="rId4" imgW="4635500" imgH="965200" progId="Equation.DSMT4">
                  <p:embed/>
                  <p:pic>
                    <p:nvPicPr>
                      <p:cNvPr id="0" name="Picture 24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5775" y="1916113"/>
                        <a:ext cx="8351838" cy="1889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509" name="Object 245"/>
          <p:cNvGraphicFramePr>
            <a:graphicFrameLocks noChangeAspect="1"/>
          </p:cNvGraphicFramePr>
          <p:nvPr/>
        </p:nvGraphicFramePr>
        <p:xfrm>
          <a:off x="830263" y="4581525"/>
          <a:ext cx="7481887" cy="1849438"/>
        </p:xfrm>
        <a:graphic>
          <a:graphicData uri="http://schemas.openxmlformats.org/presentationml/2006/ole">
            <mc:AlternateContent xmlns:mc="http://schemas.openxmlformats.org/markup-compatibility/2006">
              <mc:Choice xmlns:v="urn:schemas-microsoft-com:vml" Requires="v">
                <p:oleObj spid="_x0000_s11643" name="Equation" r:id="rId6" imgW="4152900" imgH="939800" progId="Equation.DSMT4">
                  <p:embed/>
                </p:oleObj>
              </mc:Choice>
              <mc:Fallback>
                <p:oleObj name="Equation" r:id="rId6" imgW="4152900" imgH="939800" progId="Equation.DSMT4">
                  <p:embed/>
                  <p:pic>
                    <p:nvPicPr>
                      <p:cNvPr id="0" name="Picture 24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30263" y="4581525"/>
                        <a:ext cx="7481887" cy="1849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Zástupný symbol pro číslo snímku 1"/>
          <p:cNvSpPr>
            <a:spLocks noGrp="1"/>
          </p:cNvSpPr>
          <p:nvPr>
            <p:ph type="sldNum" sz="quarter" idx="12"/>
          </p:nvPr>
        </p:nvSpPr>
        <p:spPr/>
        <p:txBody>
          <a:bodyPr/>
          <a:lstStyle/>
          <a:p>
            <a:pPr>
              <a:defRPr/>
            </a:pPr>
            <a:fld id="{BDA1E07E-07D8-4578-BBFF-D32A568A631A}" type="slidenum">
              <a:rPr lang="cs-CZ" smtClean="0"/>
              <a:pPr>
                <a:defRPr/>
              </a:pPr>
              <a:t>14</a:t>
            </a:fld>
            <a:endParaRPr lang="cs-CZ"/>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2544" name="Nadpis 1"/>
          <p:cNvSpPr>
            <a:spLocks noGrp="1"/>
          </p:cNvSpPr>
          <p:nvPr>
            <p:ph type="title"/>
          </p:nvPr>
        </p:nvSpPr>
        <p:spPr>
          <a:xfrm>
            <a:off x="395288" y="274638"/>
            <a:ext cx="8291512"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Constraint calculus – II </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250825" y="1341438"/>
            <a:ext cx="8497888" cy="5111750"/>
          </a:xfrm>
        </p:spPr>
        <p:txBody>
          <a:bodyPr>
            <a:normAutofit/>
          </a:bodyPr>
          <a:lstStyle/>
          <a:p>
            <a:pPr marL="274320" indent="-274320" eaLnBrk="1" fontAlgn="auto" hangingPunct="1">
              <a:spcBef>
                <a:spcPts val="580"/>
              </a:spcBef>
              <a:spcAft>
                <a:spcPts val="0"/>
              </a:spcAft>
              <a:buFont typeface="Wingdings 2"/>
              <a:buChar char=""/>
              <a:defRPr/>
            </a:pPr>
            <a:r>
              <a:rPr lang="en-US" dirty="0" smtClean="0">
                <a:solidFill>
                  <a:srgbClr val="C00000"/>
                </a:solidFill>
                <a:latin typeface="Comic Sans MS" pitchFamily="66" charset="0"/>
              </a:rPr>
              <a:t>Euler-Lagrange constraint operators</a:t>
            </a: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1600"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smtClean="0">
                <a:solidFill>
                  <a:srgbClr val="C00000"/>
                </a:solidFill>
                <a:latin typeface="Comic Sans MS" pitchFamily="66" charset="0"/>
              </a:rPr>
              <a:t>Chetaev vector fields</a:t>
            </a: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dirty="0">
              <a:solidFill>
                <a:srgbClr val="C00000"/>
              </a:solidFill>
              <a:latin typeface="Comic Sans MS" pitchFamily="66" charset="0"/>
            </a:endParaRPr>
          </a:p>
        </p:txBody>
      </p:sp>
      <p:graphicFrame>
        <p:nvGraphicFramePr>
          <p:cNvPr id="12541" name="Object 253"/>
          <p:cNvGraphicFramePr>
            <a:graphicFrameLocks noChangeAspect="1"/>
          </p:cNvGraphicFramePr>
          <p:nvPr/>
        </p:nvGraphicFramePr>
        <p:xfrm>
          <a:off x="755650" y="1916113"/>
          <a:ext cx="4187825" cy="874712"/>
        </p:xfrm>
        <a:graphic>
          <a:graphicData uri="http://schemas.openxmlformats.org/presentationml/2006/ole">
            <mc:AlternateContent xmlns:mc="http://schemas.openxmlformats.org/markup-compatibility/2006">
              <mc:Choice xmlns:v="urn:schemas-microsoft-com:vml" Requires="v">
                <p:oleObj spid="_x0000_s12675" name="Equation" r:id="rId4" imgW="2324100" imgH="444500" progId="Equation.DSMT4">
                  <p:embed/>
                </p:oleObj>
              </mc:Choice>
              <mc:Fallback>
                <p:oleObj name="Equation" r:id="rId4" imgW="2324100" imgH="444500" progId="Equation.DSMT4">
                  <p:embed/>
                  <p:pic>
                    <p:nvPicPr>
                      <p:cNvPr id="0" name="Picture 25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5650" y="1916113"/>
                        <a:ext cx="4187825" cy="8747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542" name="Object 254"/>
          <p:cNvGraphicFramePr>
            <a:graphicFrameLocks noChangeAspect="1"/>
          </p:cNvGraphicFramePr>
          <p:nvPr/>
        </p:nvGraphicFramePr>
        <p:xfrm>
          <a:off x="681038" y="3644900"/>
          <a:ext cx="7781925" cy="2770188"/>
        </p:xfrm>
        <a:graphic>
          <a:graphicData uri="http://schemas.openxmlformats.org/presentationml/2006/ole">
            <mc:AlternateContent xmlns:mc="http://schemas.openxmlformats.org/markup-compatibility/2006">
              <mc:Choice xmlns:v="urn:schemas-microsoft-com:vml" Requires="v">
                <p:oleObj spid="_x0000_s12676" name="Equation" r:id="rId6" imgW="4318000" imgH="1409700" progId="Equation.DSMT4">
                  <p:embed/>
                </p:oleObj>
              </mc:Choice>
              <mc:Fallback>
                <p:oleObj name="Equation" r:id="rId6" imgW="4318000" imgH="1409700" progId="Equation.DSMT4">
                  <p:embed/>
                  <p:pic>
                    <p:nvPicPr>
                      <p:cNvPr id="0" name="Picture 25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1038" y="3644900"/>
                        <a:ext cx="7781925" cy="27701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Zástupný symbol pro číslo snímku 1"/>
          <p:cNvSpPr>
            <a:spLocks noGrp="1"/>
          </p:cNvSpPr>
          <p:nvPr>
            <p:ph type="sldNum" sz="quarter" idx="12"/>
          </p:nvPr>
        </p:nvSpPr>
        <p:spPr/>
        <p:txBody>
          <a:bodyPr/>
          <a:lstStyle/>
          <a:p>
            <a:pPr>
              <a:defRPr/>
            </a:pPr>
            <a:fld id="{BDA1E07E-07D8-4578-BBFF-D32A568A631A}" type="slidenum">
              <a:rPr lang="cs-CZ" smtClean="0"/>
              <a:pPr>
                <a:defRPr/>
              </a:pPr>
              <a:t>15</a:t>
            </a:fld>
            <a:endParaRPr lang="cs-CZ"/>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solidFill>
                <a:prstClr val="white"/>
              </a:solidFill>
            </a:endParaRPr>
          </a:p>
        </p:txBody>
      </p:sp>
      <p:sp>
        <p:nvSpPr>
          <p:cNvPr id="8841" name="Nadpis 1"/>
          <p:cNvSpPr>
            <a:spLocks noGrp="1"/>
          </p:cNvSpPr>
          <p:nvPr>
            <p:ph type="title"/>
          </p:nvPr>
        </p:nvSpPr>
        <p:spPr>
          <a:xfrm>
            <a:off x="395288" y="274638"/>
            <a:ext cx="8291512" cy="777875"/>
          </a:xfrm>
        </p:spPr>
        <p:txBody>
          <a:bodyPr/>
          <a:lstStyle/>
          <a:p>
            <a:pPr eaLnBrk="1" hangingPunct="1"/>
            <a:r>
              <a:rPr lang="en-US" sz="3200" dirty="0" smtClean="0">
                <a:latin typeface="Comic Sans MS" pitchFamily="66" charset="0"/>
              </a:rPr>
              <a:t> </a:t>
            </a:r>
            <a:r>
              <a:rPr lang="en-US" sz="3200" b="1" dirty="0" smtClean="0">
                <a:solidFill>
                  <a:schemeClr val="bg1"/>
                </a:solidFill>
                <a:latin typeface="Comic Sans MS" pitchFamily="66" charset="0"/>
              </a:rPr>
              <a:t>Nonholonomic </a:t>
            </a:r>
            <a:r>
              <a:rPr lang="cs-CZ" sz="3200" b="1" dirty="0" smtClean="0">
                <a:solidFill>
                  <a:schemeClr val="bg1"/>
                </a:solidFill>
                <a:latin typeface="Comic Sans MS" pitchFamily="66" charset="0"/>
              </a:rPr>
              <a:t>dynamics </a:t>
            </a:r>
          </a:p>
        </p:txBody>
      </p:sp>
      <p:sp>
        <p:nvSpPr>
          <p:cNvPr id="3" name="Zástupný symbol pro obsah 2"/>
          <p:cNvSpPr>
            <a:spLocks noGrp="1"/>
          </p:cNvSpPr>
          <p:nvPr>
            <p:ph sz="quarter" idx="1"/>
          </p:nvPr>
        </p:nvSpPr>
        <p:spPr>
          <a:xfrm>
            <a:off x="395288" y="1412875"/>
            <a:ext cx="8353425" cy="5111750"/>
          </a:xfrm>
        </p:spPr>
        <p:txBody>
          <a:bodyPr>
            <a:normAutofit/>
          </a:bodyPr>
          <a:lstStyle/>
          <a:p>
            <a:pPr marL="274320" indent="-274320" eaLnBrk="1" fontAlgn="auto" hangingPunct="1">
              <a:spcBef>
                <a:spcPts val="580"/>
              </a:spcBef>
              <a:spcAft>
                <a:spcPts val="0"/>
              </a:spcAft>
              <a:buFont typeface="Wingdings 2"/>
              <a:buChar char=""/>
              <a:defRPr/>
            </a:pPr>
            <a:r>
              <a:rPr lang="en-US" dirty="0" smtClean="0">
                <a:solidFill>
                  <a:srgbClr val="C00000"/>
                </a:solidFill>
                <a:latin typeface="Comic Sans MS" pitchFamily="66" charset="0"/>
              </a:rPr>
              <a:t>constraint                                                     </a:t>
            </a:r>
            <a:r>
              <a:rPr lang="cs-CZ" dirty="0" smtClean="0">
                <a:solidFill>
                  <a:srgbClr val="C00000"/>
                </a:solidFill>
                <a:latin typeface="Comic Sans MS" pitchFamily="66" charset="0"/>
              </a:rPr>
              <a:t>      dynamical </a:t>
            </a:r>
          </a:p>
          <a:p>
            <a:pPr marL="0" indent="0" eaLnBrk="1" fontAlgn="auto" hangingPunct="1">
              <a:spcBef>
                <a:spcPts val="580"/>
              </a:spcBef>
              <a:spcAft>
                <a:spcPts val="0"/>
              </a:spcAft>
              <a:buNone/>
              <a:defRPr/>
            </a:pPr>
            <a:r>
              <a:rPr lang="cs-CZ" dirty="0">
                <a:solidFill>
                  <a:srgbClr val="C00000"/>
                </a:solidFill>
                <a:latin typeface="Comic Sans MS" pitchFamily="66" charset="0"/>
              </a:rPr>
              <a:t> </a:t>
            </a:r>
            <a:r>
              <a:rPr lang="cs-CZ" dirty="0" smtClean="0">
                <a:solidFill>
                  <a:srgbClr val="C00000"/>
                </a:solidFill>
                <a:latin typeface="Comic Sans MS" pitchFamily="66" charset="0"/>
              </a:rPr>
              <a:t>  form  </a:t>
            </a:r>
            <a:endParaRPr lang="en-US" dirty="0" smtClean="0">
              <a:solidFill>
                <a:srgbClr val="C00000"/>
              </a:solidFill>
              <a:latin typeface="Comic Sans MS" pitchFamily="66" charset="0"/>
            </a:endParaRPr>
          </a:p>
          <a:p>
            <a:pPr marL="0" indent="0" eaLnBrk="1" fontAlgn="auto" hangingPunct="1">
              <a:spcBef>
                <a:spcPts val="580"/>
              </a:spcBef>
              <a:spcAft>
                <a:spcPts val="0"/>
              </a:spcAft>
              <a:buNone/>
              <a:defRPr/>
            </a:pPr>
            <a:endParaRPr lang="cs-CZ" sz="1600" dirty="0" smtClean="0">
              <a:solidFill>
                <a:srgbClr val="C00000"/>
              </a:solidFill>
              <a:latin typeface="Comic Sans MS" pitchFamily="66" charset="0"/>
            </a:endParaRPr>
          </a:p>
          <a:p>
            <a:pPr marL="0" indent="0" eaLnBrk="1" fontAlgn="auto" hangingPunct="1">
              <a:spcBef>
                <a:spcPts val="580"/>
              </a:spcBef>
              <a:spcAft>
                <a:spcPts val="0"/>
              </a:spcAft>
              <a:buNone/>
              <a:defRPr/>
            </a:pPr>
            <a:endParaRPr lang="en-US" sz="16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cs-CZ" dirty="0">
                <a:solidFill>
                  <a:srgbClr val="C00000"/>
                </a:solidFill>
                <a:latin typeface="Comic Sans MS" pitchFamily="66" charset="0"/>
              </a:rPr>
              <a:t>c</a:t>
            </a:r>
            <a:r>
              <a:rPr lang="cs-CZ" dirty="0" smtClean="0">
                <a:solidFill>
                  <a:srgbClr val="C00000"/>
                </a:solidFill>
                <a:latin typeface="Comic Sans MS" pitchFamily="66" charset="0"/>
              </a:rPr>
              <a:t>oefficients (Einstein summation)</a:t>
            </a:r>
            <a:r>
              <a:rPr lang="en-US" dirty="0" smtClean="0">
                <a:solidFill>
                  <a:srgbClr val="C00000"/>
                </a:solidFill>
                <a:latin typeface="Comic Sans MS" pitchFamily="66" charset="0"/>
              </a:rPr>
              <a:t>                   </a:t>
            </a:r>
            <a:r>
              <a:rPr lang="cs-CZ" dirty="0" smtClean="0">
                <a:solidFill>
                  <a:srgbClr val="C00000"/>
                </a:solidFill>
                <a:latin typeface="Comic Sans MS" pitchFamily="66" charset="0"/>
              </a:rPr>
              <a:t> </a:t>
            </a:r>
            <a:r>
              <a:rPr lang="en-US" dirty="0" smtClean="0">
                <a:solidFill>
                  <a:srgbClr val="C00000"/>
                </a:solidFill>
                <a:latin typeface="Comic Sans MS" pitchFamily="66" charset="0"/>
              </a:rPr>
              <a:t>                               </a:t>
            </a:r>
          </a:p>
          <a:p>
            <a:pPr marL="0" indent="0" eaLnBrk="1" fontAlgn="auto" hangingPunct="1">
              <a:spcBef>
                <a:spcPts val="580"/>
              </a:spcBef>
              <a:spcAft>
                <a:spcPts val="0"/>
              </a:spcAft>
              <a:buFont typeface="Wingdings 2"/>
              <a:buNone/>
              <a:defRPr/>
            </a:pPr>
            <a:endParaRPr lang="en-US" sz="1600" dirty="0" smtClean="0">
              <a:solidFill>
                <a:schemeClr val="bg2">
                  <a:lumMod val="25000"/>
                </a:schemeClr>
              </a:solidFill>
              <a:latin typeface="Comic Sans MS" pitchFamily="66" charset="0"/>
            </a:endParaRPr>
          </a:p>
          <a:p>
            <a:pPr marL="0" indent="0" eaLnBrk="1" fontAlgn="auto" hangingPunct="1">
              <a:spcBef>
                <a:spcPts val="580"/>
              </a:spcBef>
              <a:spcAft>
                <a:spcPts val="0"/>
              </a:spcAft>
              <a:buNone/>
              <a:defRPr/>
            </a:pPr>
            <a:endParaRPr lang="cs-CZ" dirty="0" smtClean="0">
              <a:solidFill>
                <a:srgbClr val="C00000"/>
              </a:solidFill>
              <a:latin typeface="Comic Sans MS" pitchFamily="66" charset="0"/>
            </a:endParaRPr>
          </a:p>
          <a:p>
            <a:pPr marL="0" indent="0" eaLnBrk="1" fontAlgn="auto" hangingPunct="1">
              <a:spcBef>
                <a:spcPts val="580"/>
              </a:spcBef>
              <a:spcAft>
                <a:spcPts val="0"/>
              </a:spcAft>
              <a:buNone/>
              <a:defRPr/>
            </a:pPr>
            <a:endParaRPr lang="cs-CZ" dirty="0">
              <a:solidFill>
                <a:srgbClr val="C00000"/>
              </a:solidFill>
              <a:latin typeface="Comic Sans MS" pitchFamily="66" charset="0"/>
            </a:endParaRPr>
          </a:p>
          <a:p>
            <a:pPr marL="0" indent="0" eaLnBrk="1" fontAlgn="auto" hangingPunct="1">
              <a:spcBef>
                <a:spcPts val="580"/>
              </a:spcBef>
              <a:spcAft>
                <a:spcPts val="0"/>
              </a:spcAft>
              <a:buNone/>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chemeClr val="bg2">
                  <a:lumMod val="25000"/>
                </a:schemeClr>
              </a:solidFill>
              <a:latin typeface="Comic Sans MS" pitchFamily="66" charset="0"/>
            </a:endParaRPr>
          </a:p>
        </p:txBody>
      </p:sp>
      <p:graphicFrame>
        <p:nvGraphicFramePr>
          <p:cNvPr id="9" name="Objekt 8"/>
          <p:cNvGraphicFramePr>
            <a:graphicFrameLocks noChangeAspect="1"/>
          </p:cNvGraphicFramePr>
          <p:nvPr>
            <p:extLst>
              <p:ext uri="{D42A27DB-BD31-4B8C-83A1-F6EECF244321}">
                <p14:modId xmlns:p14="http://schemas.microsoft.com/office/powerpoint/2010/main" val="1558760773"/>
              </p:ext>
            </p:extLst>
          </p:nvPr>
        </p:nvGraphicFramePr>
        <p:xfrm>
          <a:off x="2916238" y="1384300"/>
          <a:ext cx="4268787" cy="1209675"/>
        </p:xfrm>
        <a:graphic>
          <a:graphicData uri="http://schemas.openxmlformats.org/presentationml/2006/ole">
            <mc:AlternateContent xmlns:mc="http://schemas.openxmlformats.org/markup-compatibility/2006">
              <mc:Choice xmlns:v="urn:schemas-microsoft-com:vml" Requires="v">
                <p:oleObj spid="_x0000_s40041" name="Equation" r:id="rId4" imgW="2044440" imgH="533160" progId="Equation.DSMT4">
                  <p:embed/>
                </p:oleObj>
              </mc:Choice>
              <mc:Fallback>
                <p:oleObj name="Equation" r:id="rId4" imgW="2044440" imgH="533160" progId="Equation.DSMT4">
                  <p:embed/>
                  <p:pic>
                    <p:nvPicPr>
                      <p:cNvPr id="0" name=""/>
                      <p:cNvPicPr/>
                      <p:nvPr/>
                    </p:nvPicPr>
                    <p:blipFill>
                      <a:blip r:embed="rId5"/>
                      <a:stretch>
                        <a:fillRect/>
                      </a:stretch>
                    </p:blipFill>
                    <p:spPr>
                      <a:xfrm>
                        <a:off x="2916238" y="1384300"/>
                        <a:ext cx="4268787" cy="1209675"/>
                      </a:xfrm>
                      <a:prstGeom prst="rect">
                        <a:avLst/>
                      </a:prstGeom>
                    </p:spPr>
                  </p:pic>
                </p:oleObj>
              </mc:Fallback>
            </mc:AlternateContent>
          </a:graphicData>
        </a:graphic>
      </p:graphicFrame>
      <p:graphicFrame>
        <p:nvGraphicFramePr>
          <p:cNvPr id="10" name="Objekt 9"/>
          <p:cNvGraphicFramePr>
            <a:graphicFrameLocks noChangeAspect="1"/>
          </p:cNvGraphicFramePr>
          <p:nvPr>
            <p:extLst>
              <p:ext uri="{D42A27DB-BD31-4B8C-83A1-F6EECF244321}">
                <p14:modId xmlns:p14="http://schemas.microsoft.com/office/powerpoint/2010/main" val="263567171"/>
              </p:ext>
            </p:extLst>
          </p:nvPr>
        </p:nvGraphicFramePr>
        <p:xfrm>
          <a:off x="395288" y="3933056"/>
          <a:ext cx="8551862" cy="2089150"/>
        </p:xfrm>
        <a:graphic>
          <a:graphicData uri="http://schemas.openxmlformats.org/presentationml/2006/ole">
            <mc:AlternateContent xmlns:mc="http://schemas.openxmlformats.org/markup-compatibility/2006">
              <mc:Choice xmlns:v="urn:schemas-microsoft-com:vml" Requires="v">
                <p:oleObj spid="_x0000_s40042" name="Equation" r:id="rId6" imgW="4279900" imgH="1016000" progId="Equation.DSMT4">
                  <p:embed/>
                </p:oleObj>
              </mc:Choice>
              <mc:Fallback>
                <p:oleObj name="Equation" r:id="rId6" imgW="4279900" imgH="1016000" progId="Equation.DSMT4">
                  <p:embed/>
                  <p:pic>
                    <p:nvPicPr>
                      <p:cNvPr id="0" name="Object 40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5288" y="3933056"/>
                        <a:ext cx="8551862" cy="208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Zástupný symbol pro číslo snímku 1"/>
          <p:cNvSpPr>
            <a:spLocks noGrp="1"/>
          </p:cNvSpPr>
          <p:nvPr>
            <p:ph type="sldNum" sz="quarter" idx="12"/>
          </p:nvPr>
        </p:nvSpPr>
        <p:spPr/>
        <p:txBody>
          <a:bodyPr/>
          <a:lstStyle/>
          <a:p>
            <a:pPr>
              <a:defRPr/>
            </a:pPr>
            <a:fld id="{BDA1E07E-07D8-4578-BBFF-D32A568A631A}" type="slidenum">
              <a:rPr lang="cs-CZ" smtClean="0"/>
              <a:pPr>
                <a:defRPr/>
              </a:pPr>
              <a:t>16</a:t>
            </a:fld>
            <a:endParaRPr lang="cs-CZ"/>
          </a:p>
        </p:txBody>
      </p:sp>
    </p:spTree>
    <p:extLst>
      <p:ext uri="{BB962C8B-B14F-4D97-AF65-F5344CB8AC3E}">
        <p14:creationId xmlns:p14="http://schemas.microsoft.com/office/powerpoint/2010/main" val="33821754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7" y="369505"/>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solidFill>
                <a:prstClr val="white"/>
              </a:solidFill>
            </a:endParaRPr>
          </a:p>
        </p:txBody>
      </p:sp>
      <p:sp>
        <p:nvSpPr>
          <p:cNvPr id="8841" name="Nadpis 1"/>
          <p:cNvSpPr>
            <a:spLocks noGrp="1"/>
          </p:cNvSpPr>
          <p:nvPr>
            <p:ph type="title"/>
          </p:nvPr>
        </p:nvSpPr>
        <p:spPr>
          <a:xfrm>
            <a:off x="395288" y="274638"/>
            <a:ext cx="8291512" cy="777875"/>
          </a:xfrm>
        </p:spPr>
        <p:txBody>
          <a:bodyPr/>
          <a:lstStyle/>
          <a:p>
            <a:pPr eaLnBrk="1" hangingPunct="1"/>
            <a:r>
              <a:rPr lang="en-US" sz="3200" dirty="0" smtClean="0">
                <a:latin typeface="Comic Sans MS" pitchFamily="66" charset="0"/>
              </a:rPr>
              <a:t> </a:t>
            </a:r>
            <a:r>
              <a:rPr lang="cs-CZ" sz="3200" b="1" dirty="0" smtClean="0">
                <a:solidFill>
                  <a:schemeClr val="bg1"/>
                </a:solidFill>
                <a:latin typeface="Comic Sans MS" pitchFamily="66" charset="0"/>
              </a:rPr>
              <a:t>Geometry versus physics </a:t>
            </a:r>
          </a:p>
        </p:txBody>
      </p:sp>
      <p:sp>
        <p:nvSpPr>
          <p:cNvPr id="3" name="Zástupný symbol pro obsah 2"/>
          <p:cNvSpPr>
            <a:spLocks noGrp="1"/>
          </p:cNvSpPr>
          <p:nvPr>
            <p:ph sz="quarter" idx="1"/>
          </p:nvPr>
        </p:nvSpPr>
        <p:spPr>
          <a:xfrm>
            <a:off x="395286" y="978120"/>
            <a:ext cx="8353425" cy="5691240"/>
          </a:xfrm>
        </p:spPr>
        <p:txBody>
          <a:bodyPr>
            <a:normAutofit fontScale="85000" lnSpcReduction="20000"/>
          </a:bodyPr>
          <a:lstStyle/>
          <a:p>
            <a:pPr marL="0" indent="0" eaLnBrk="1" fontAlgn="auto" hangingPunct="1">
              <a:spcBef>
                <a:spcPts val="580"/>
              </a:spcBef>
              <a:spcAft>
                <a:spcPts val="0"/>
              </a:spcAft>
              <a:buNone/>
              <a:defRPr/>
            </a:pPr>
            <a:endParaRPr lang="en-US" sz="8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cs-CZ" sz="3100" dirty="0">
                <a:solidFill>
                  <a:srgbClr val="C00000"/>
                </a:solidFill>
                <a:latin typeface="Comic Sans MS" pitchFamily="66" charset="0"/>
              </a:rPr>
              <a:t>g</a:t>
            </a:r>
            <a:r>
              <a:rPr lang="cs-CZ" sz="3100" dirty="0" smtClean="0">
                <a:solidFill>
                  <a:srgbClr val="C00000"/>
                </a:solidFill>
                <a:latin typeface="Comic Sans MS" pitchFamily="66" charset="0"/>
              </a:rPr>
              <a:t>eometry: </a:t>
            </a:r>
            <a:r>
              <a:rPr lang="en-US" sz="3100" dirty="0" smtClean="0">
                <a:solidFill>
                  <a:srgbClr val="C00000"/>
                </a:solidFill>
                <a:latin typeface="Comic Sans MS" pitchFamily="66" charset="0"/>
              </a:rPr>
              <a:t>constrained                                                   </a:t>
            </a:r>
            <a:r>
              <a:rPr lang="cs-CZ" sz="3100" dirty="0" smtClean="0">
                <a:solidFill>
                  <a:srgbClr val="C00000"/>
                </a:solidFill>
                <a:latin typeface="Comic Sans MS" pitchFamily="66" charset="0"/>
              </a:rPr>
              <a:t>              </a:t>
            </a:r>
            <a:r>
              <a:rPr lang="en-US" sz="3100" dirty="0" smtClean="0">
                <a:solidFill>
                  <a:srgbClr val="C00000"/>
                </a:solidFill>
                <a:latin typeface="Comic Sans MS" pitchFamily="66" charset="0"/>
              </a:rPr>
              <a:t>mechanical </a:t>
            </a:r>
            <a:r>
              <a:rPr lang="cs-CZ" sz="3100" dirty="0" smtClean="0">
                <a:solidFill>
                  <a:srgbClr val="C00000"/>
                </a:solidFill>
                <a:latin typeface="Comic Sans MS" pitchFamily="66" charset="0"/>
              </a:rPr>
              <a:t>system (defined on </a:t>
            </a:r>
            <a:r>
              <a:rPr lang="cs-CZ" sz="3100" i="1" dirty="0" smtClean="0">
                <a:solidFill>
                  <a:srgbClr val="C00000"/>
                </a:solidFill>
                <a:latin typeface="Comic Sans MS" pitchFamily="66" charset="0"/>
              </a:rPr>
              <a:t>Q</a:t>
            </a:r>
            <a:r>
              <a:rPr lang="cs-CZ" sz="3100" dirty="0" smtClean="0">
                <a:solidFill>
                  <a:srgbClr val="C00000"/>
                </a:solidFill>
                <a:latin typeface="Comic Sans MS" pitchFamily="66" charset="0"/>
              </a:rPr>
              <a:t>)</a:t>
            </a:r>
          </a:p>
          <a:p>
            <a:pPr marL="274320" indent="-274320" eaLnBrk="1" fontAlgn="auto" hangingPunct="1">
              <a:spcBef>
                <a:spcPts val="580"/>
              </a:spcBef>
              <a:spcAft>
                <a:spcPts val="0"/>
              </a:spcAft>
              <a:buFont typeface="Wingdings 2"/>
              <a:buChar char=""/>
              <a:defRPr/>
            </a:pPr>
            <a:endParaRPr lang="cs-CZ" dirty="0">
              <a:solidFill>
                <a:srgbClr val="C00000"/>
              </a:solidFill>
              <a:latin typeface="Comic Sans MS" pitchFamily="66" charset="0"/>
            </a:endParaRPr>
          </a:p>
          <a:p>
            <a:pPr marL="0" indent="0" eaLnBrk="1" fontAlgn="auto" hangingPunct="1">
              <a:spcBef>
                <a:spcPts val="580"/>
              </a:spcBef>
              <a:spcAft>
                <a:spcPts val="0"/>
              </a:spcAft>
              <a:buNone/>
              <a:defRPr/>
            </a:pPr>
            <a:endParaRPr lang="cs-CZ" dirty="0" smtClean="0">
              <a:solidFill>
                <a:srgbClr val="C00000"/>
              </a:solidFill>
              <a:latin typeface="Comic Sans MS" pitchFamily="66" charset="0"/>
            </a:endParaRPr>
          </a:p>
          <a:p>
            <a:pPr marL="0" indent="0" eaLnBrk="1" fontAlgn="auto" hangingPunct="1">
              <a:spcBef>
                <a:spcPts val="580"/>
              </a:spcBef>
              <a:spcAft>
                <a:spcPts val="0"/>
              </a:spcAft>
              <a:buNone/>
              <a:defRPr/>
            </a:pPr>
            <a:endParaRPr lang="cs-CZ" sz="1000" dirty="0" smtClean="0">
              <a:solidFill>
                <a:srgbClr val="C00000"/>
              </a:solidFill>
              <a:latin typeface="Comic Sans MS" pitchFamily="66" charset="0"/>
            </a:endParaRPr>
          </a:p>
          <a:p>
            <a:pPr marL="0" indent="0" eaLnBrk="1" fontAlgn="auto" hangingPunct="1">
              <a:spcBef>
                <a:spcPts val="580"/>
              </a:spcBef>
              <a:spcAft>
                <a:spcPts val="0"/>
              </a:spcAft>
              <a:buNone/>
              <a:defRPr/>
            </a:pPr>
            <a:endParaRPr lang="cs-CZ" sz="1000" dirty="0" smtClean="0">
              <a:solidFill>
                <a:srgbClr val="C00000"/>
              </a:solidFill>
              <a:latin typeface="Comic Sans MS" pitchFamily="66" charset="0"/>
            </a:endParaRPr>
          </a:p>
          <a:p>
            <a:pPr marL="0" indent="0" eaLnBrk="1" fontAlgn="auto" hangingPunct="1">
              <a:spcBef>
                <a:spcPts val="580"/>
              </a:spcBef>
              <a:spcAft>
                <a:spcPts val="0"/>
              </a:spcAft>
              <a:buNone/>
              <a:defRPr/>
            </a:pPr>
            <a:endParaRPr lang="cs-CZ" sz="10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cs-CZ" sz="3100" dirty="0">
                <a:solidFill>
                  <a:srgbClr val="C00000"/>
                </a:solidFill>
                <a:latin typeface="Comic Sans MS" pitchFamily="66" charset="0"/>
              </a:rPr>
              <a:t>r</a:t>
            </a:r>
            <a:r>
              <a:rPr lang="cs-CZ" sz="3100" dirty="0" smtClean="0">
                <a:solidFill>
                  <a:srgbClr val="C00000"/>
                </a:solidFill>
                <a:latin typeface="Comic Sans MS" pitchFamily="66" charset="0"/>
              </a:rPr>
              <a:t>educed                                                                     equations</a:t>
            </a:r>
          </a:p>
          <a:p>
            <a:pPr marL="0" indent="0" eaLnBrk="1" fontAlgn="auto" hangingPunct="1">
              <a:spcBef>
                <a:spcPts val="580"/>
              </a:spcBef>
              <a:spcAft>
                <a:spcPts val="0"/>
              </a:spcAft>
              <a:buNone/>
              <a:defRPr/>
            </a:pPr>
            <a:endParaRPr lang="cs-CZ" sz="1000" dirty="0" smtClean="0">
              <a:solidFill>
                <a:srgbClr val="C00000"/>
              </a:solidFill>
              <a:latin typeface="Comic Sans MS" pitchFamily="66" charset="0"/>
            </a:endParaRPr>
          </a:p>
          <a:p>
            <a:pPr marL="0" indent="0" eaLnBrk="1" fontAlgn="auto" hangingPunct="1">
              <a:spcBef>
                <a:spcPts val="580"/>
              </a:spcBef>
              <a:spcAft>
                <a:spcPts val="0"/>
              </a:spcAft>
              <a:buNone/>
              <a:defRPr/>
            </a:pPr>
            <a:endParaRPr lang="cs-CZ" sz="1000" dirty="0" smtClean="0">
              <a:solidFill>
                <a:srgbClr val="C00000"/>
              </a:solidFill>
              <a:latin typeface="Comic Sans MS" pitchFamily="66" charset="0"/>
            </a:endParaRPr>
          </a:p>
          <a:p>
            <a:pPr marL="0" indent="0" eaLnBrk="1" fontAlgn="auto" hangingPunct="1">
              <a:spcBef>
                <a:spcPts val="580"/>
              </a:spcBef>
              <a:spcAft>
                <a:spcPts val="0"/>
              </a:spcAft>
              <a:buNone/>
              <a:defRPr/>
            </a:pPr>
            <a:endParaRPr lang="cs-CZ" sz="10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cs-CZ" sz="3100" dirty="0">
                <a:solidFill>
                  <a:srgbClr val="C00000"/>
                </a:solidFill>
                <a:latin typeface="Comic Sans MS" pitchFamily="66" charset="0"/>
              </a:rPr>
              <a:t>p</a:t>
            </a:r>
            <a:r>
              <a:rPr lang="cs-CZ" sz="3100" dirty="0" smtClean="0">
                <a:solidFill>
                  <a:srgbClr val="C00000"/>
                </a:solidFill>
                <a:latin typeface="Comic Sans MS" pitchFamily="66" charset="0"/>
              </a:rPr>
              <a:t>hysics: deformed mechanical system</a:t>
            </a:r>
          </a:p>
          <a:p>
            <a:pPr marL="0" indent="0" eaLnBrk="1" fontAlgn="auto" hangingPunct="1">
              <a:spcBef>
                <a:spcPts val="580"/>
              </a:spcBef>
              <a:spcAft>
                <a:spcPts val="0"/>
              </a:spcAft>
              <a:buNone/>
              <a:defRPr/>
            </a:pPr>
            <a:endParaRPr lang="cs-CZ" dirty="0" smtClean="0">
              <a:solidFill>
                <a:srgbClr val="C00000"/>
              </a:solidFill>
              <a:latin typeface="Comic Sans MS" pitchFamily="66" charset="0"/>
            </a:endParaRPr>
          </a:p>
          <a:p>
            <a:pPr marL="0" indent="0" eaLnBrk="1" fontAlgn="auto" hangingPunct="1">
              <a:spcBef>
                <a:spcPts val="580"/>
              </a:spcBef>
              <a:spcAft>
                <a:spcPts val="0"/>
              </a:spcAft>
              <a:buNone/>
              <a:defRPr/>
            </a:pPr>
            <a:endParaRPr lang="cs-CZ" sz="1100" dirty="0" smtClean="0">
              <a:solidFill>
                <a:srgbClr val="C00000"/>
              </a:solidFill>
              <a:latin typeface="Comic Sans MS" pitchFamily="66" charset="0"/>
            </a:endParaRPr>
          </a:p>
          <a:p>
            <a:pPr marL="0" indent="0" eaLnBrk="1" fontAlgn="auto" hangingPunct="1">
              <a:spcBef>
                <a:spcPts val="580"/>
              </a:spcBef>
              <a:spcAft>
                <a:spcPts val="0"/>
              </a:spcAft>
              <a:buNone/>
              <a:defRPr/>
            </a:pPr>
            <a:endParaRPr lang="cs-CZ" sz="11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cs-CZ" sz="3100" dirty="0" smtClean="0">
                <a:solidFill>
                  <a:srgbClr val="C00000"/>
                </a:solidFill>
                <a:latin typeface="Comic Sans MS" pitchFamily="66" charset="0"/>
              </a:rPr>
              <a:t>deformed                                                                  equations </a:t>
            </a:r>
          </a:p>
          <a:p>
            <a:pPr marL="0" indent="0" eaLnBrk="1" fontAlgn="auto" hangingPunct="1">
              <a:spcBef>
                <a:spcPts val="580"/>
              </a:spcBef>
              <a:spcAft>
                <a:spcPts val="0"/>
              </a:spcAft>
              <a:buNone/>
              <a:defRPr/>
            </a:pPr>
            <a:r>
              <a:rPr lang="cs-CZ" dirty="0">
                <a:solidFill>
                  <a:srgbClr val="C00000"/>
                </a:solidFill>
                <a:latin typeface="Comic Sans MS" pitchFamily="66" charset="0"/>
              </a:rPr>
              <a:t> </a:t>
            </a:r>
            <a:r>
              <a:rPr lang="cs-CZ" dirty="0" smtClean="0">
                <a:solidFill>
                  <a:srgbClr val="C00000"/>
                </a:solidFill>
                <a:latin typeface="Comic Sans MS" pitchFamily="66" charset="0"/>
              </a:rPr>
              <a:t>  </a:t>
            </a: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chemeClr val="bg2">
                  <a:lumMod val="25000"/>
                </a:schemeClr>
              </a:solidFill>
              <a:latin typeface="Comic Sans MS" pitchFamily="66" charset="0"/>
            </a:endParaRPr>
          </a:p>
        </p:txBody>
      </p:sp>
      <p:graphicFrame>
        <p:nvGraphicFramePr>
          <p:cNvPr id="8839" name="Object 647"/>
          <p:cNvGraphicFramePr>
            <a:graphicFrameLocks noChangeAspect="1"/>
          </p:cNvGraphicFramePr>
          <p:nvPr>
            <p:extLst>
              <p:ext uri="{D42A27DB-BD31-4B8C-83A1-F6EECF244321}">
                <p14:modId xmlns:p14="http://schemas.microsoft.com/office/powerpoint/2010/main" val="4096992626"/>
              </p:ext>
            </p:extLst>
          </p:nvPr>
        </p:nvGraphicFramePr>
        <p:xfrm>
          <a:off x="2483768" y="4797152"/>
          <a:ext cx="3844925" cy="479425"/>
        </p:xfrm>
        <a:graphic>
          <a:graphicData uri="http://schemas.openxmlformats.org/presentationml/2006/ole">
            <mc:AlternateContent xmlns:mc="http://schemas.openxmlformats.org/markup-compatibility/2006">
              <mc:Choice xmlns:v="urn:schemas-microsoft-com:vml" Requires="v">
                <p:oleObj spid="_x0000_s41187" name="Equation" r:id="rId4" imgW="1879560" imgH="241200" progId="Equation.DSMT4">
                  <p:embed/>
                </p:oleObj>
              </mc:Choice>
              <mc:Fallback>
                <p:oleObj name="Equation" r:id="rId4" imgW="1879560" imgH="241200" progId="Equation.DSMT4">
                  <p:embed/>
                  <p:pic>
                    <p:nvPicPr>
                      <p:cNvPr id="0" name=""/>
                      <p:cNvPicPr>
                        <a:picLocks noChangeAspect="1" noChangeArrowheads="1"/>
                      </p:cNvPicPr>
                      <p:nvPr/>
                    </p:nvPicPr>
                    <p:blipFill>
                      <a:blip r:embed="rId5"/>
                      <a:srcRect/>
                      <a:stretch>
                        <a:fillRect/>
                      </a:stretch>
                    </p:blipFill>
                    <p:spPr bwMode="auto">
                      <a:xfrm>
                        <a:off x="2483768" y="4797152"/>
                        <a:ext cx="3844925" cy="479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 name="Objekt 1"/>
          <p:cNvGraphicFramePr>
            <a:graphicFrameLocks noChangeAspect="1"/>
          </p:cNvGraphicFramePr>
          <p:nvPr>
            <p:extLst>
              <p:ext uri="{D42A27DB-BD31-4B8C-83A1-F6EECF244321}">
                <p14:modId xmlns:p14="http://schemas.microsoft.com/office/powerpoint/2010/main" val="2547634044"/>
              </p:ext>
            </p:extLst>
          </p:nvPr>
        </p:nvGraphicFramePr>
        <p:xfrm>
          <a:off x="1547664" y="1862906"/>
          <a:ext cx="7377112" cy="1062038"/>
        </p:xfrm>
        <a:graphic>
          <a:graphicData uri="http://schemas.openxmlformats.org/presentationml/2006/ole">
            <mc:AlternateContent xmlns:mc="http://schemas.openxmlformats.org/markup-compatibility/2006">
              <mc:Choice xmlns:v="urn:schemas-microsoft-com:vml" Requires="v">
                <p:oleObj spid="_x0000_s41188" name="Equation" r:id="rId6" imgW="3606480" imgH="533160" progId="Equation.DSMT4">
                  <p:embed/>
                </p:oleObj>
              </mc:Choice>
              <mc:Fallback>
                <p:oleObj name="Equation" r:id="rId6" imgW="3606480" imgH="533160" progId="Equation.DSMT4">
                  <p:embed/>
                  <p:pic>
                    <p:nvPicPr>
                      <p:cNvPr id="0" name="Object 647"/>
                      <p:cNvPicPr>
                        <a:picLocks noChangeAspect="1" noChangeArrowheads="1"/>
                      </p:cNvPicPr>
                      <p:nvPr/>
                    </p:nvPicPr>
                    <p:blipFill>
                      <a:blip r:embed="rId7"/>
                      <a:srcRect/>
                      <a:stretch>
                        <a:fillRect/>
                      </a:stretch>
                    </p:blipFill>
                    <p:spPr bwMode="auto">
                      <a:xfrm>
                        <a:off x="1547664" y="1862906"/>
                        <a:ext cx="7377112" cy="1062038"/>
                      </a:xfrm>
                      <a:prstGeom prst="rect">
                        <a:avLst/>
                      </a:prstGeom>
                      <a:noFill/>
                      <a:ln>
                        <a:noFill/>
                      </a:ln>
                    </p:spPr>
                  </p:pic>
                </p:oleObj>
              </mc:Fallback>
            </mc:AlternateContent>
          </a:graphicData>
        </a:graphic>
      </p:graphicFrame>
      <p:graphicFrame>
        <p:nvGraphicFramePr>
          <p:cNvPr id="5" name="Objekt 4"/>
          <p:cNvGraphicFramePr>
            <a:graphicFrameLocks noChangeAspect="1"/>
          </p:cNvGraphicFramePr>
          <p:nvPr>
            <p:extLst>
              <p:ext uri="{D42A27DB-BD31-4B8C-83A1-F6EECF244321}">
                <p14:modId xmlns:p14="http://schemas.microsoft.com/office/powerpoint/2010/main" val="2195401200"/>
              </p:ext>
            </p:extLst>
          </p:nvPr>
        </p:nvGraphicFramePr>
        <p:xfrm>
          <a:off x="2411760" y="2996952"/>
          <a:ext cx="5419725" cy="1006475"/>
        </p:xfrm>
        <a:graphic>
          <a:graphicData uri="http://schemas.openxmlformats.org/presentationml/2006/ole">
            <mc:AlternateContent xmlns:mc="http://schemas.openxmlformats.org/markup-compatibility/2006">
              <mc:Choice xmlns:v="urn:schemas-microsoft-com:vml" Requires="v">
                <p:oleObj spid="_x0000_s41189" name="Equation" r:id="rId8" imgW="2654280" imgH="507960" progId="Equation.DSMT4">
                  <p:embed/>
                </p:oleObj>
              </mc:Choice>
              <mc:Fallback>
                <p:oleObj name="Equation" r:id="rId8" imgW="2654280" imgH="507960" progId="Equation.DSMT4">
                  <p:embed/>
                  <p:pic>
                    <p:nvPicPr>
                      <p:cNvPr id="0" name="Object 647"/>
                      <p:cNvPicPr>
                        <a:picLocks noChangeAspect="1" noChangeArrowheads="1"/>
                      </p:cNvPicPr>
                      <p:nvPr/>
                    </p:nvPicPr>
                    <p:blipFill>
                      <a:blip r:embed="rId9"/>
                      <a:srcRect/>
                      <a:stretch>
                        <a:fillRect/>
                      </a:stretch>
                    </p:blipFill>
                    <p:spPr bwMode="auto">
                      <a:xfrm>
                        <a:off x="2411760" y="2996952"/>
                        <a:ext cx="5419725"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kt 5"/>
          <p:cNvGraphicFramePr>
            <a:graphicFrameLocks noChangeAspect="1"/>
          </p:cNvGraphicFramePr>
          <p:nvPr>
            <p:extLst>
              <p:ext uri="{D42A27DB-BD31-4B8C-83A1-F6EECF244321}">
                <p14:modId xmlns:p14="http://schemas.microsoft.com/office/powerpoint/2010/main" val="3527357665"/>
              </p:ext>
            </p:extLst>
          </p:nvPr>
        </p:nvGraphicFramePr>
        <p:xfrm>
          <a:off x="4289425" y="5219700"/>
          <a:ext cx="233363" cy="354013"/>
        </p:xfrm>
        <a:graphic>
          <a:graphicData uri="http://schemas.openxmlformats.org/presentationml/2006/ole">
            <mc:AlternateContent xmlns:mc="http://schemas.openxmlformats.org/markup-compatibility/2006">
              <mc:Choice xmlns:v="urn:schemas-microsoft-com:vml" Requires="v">
                <p:oleObj spid="_x0000_s41190" name="Equation" r:id="rId10" imgW="114120" imgH="177480" progId="Equation.DSMT4">
                  <p:embed/>
                </p:oleObj>
              </mc:Choice>
              <mc:Fallback>
                <p:oleObj name="Equation" r:id="rId10" imgW="114120" imgH="177480" progId="Equation.DSMT4">
                  <p:embed/>
                  <p:pic>
                    <p:nvPicPr>
                      <p:cNvPr id="0" name="Object 647"/>
                      <p:cNvPicPr>
                        <a:picLocks noChangeAspect="1" noChangeArrowheads="1"/>
                      </p:cNvPicPr>
                      <p:nvPr/>
                    </p:nvPicPr>
                    <p:blipFill>
                      <a:blip r:embed="rId11"/>
                      <a:srcRect/>
                      <a:stretch>
                        <a:fillRect/>
                      </a:stretch>
                    </p:blipFill>
                    <p:spPr bwMode="auto">
                      <a:xfrm>
                        <a:off x="4289425" y="5219700"/>
                        <a:ext cx="233363"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kt 6"/>
          <p:cNvGraphicFramePr>
            <a:graphicFrameLocks noChangeAspect="1"/>
          </p:cNvGraphicFramePr>
          <p:nvPr>
            <p:extLst>
              <p:ext uri="{D42A27DB-BD31-4B8C-83A1-F6EECF244321}">
                <p14:modId xmlns:p14="http://schemas.microsoft.com/office/powerpoint/2010/main" val="84342699"/>
              </p:ext>
            </p:extLst>
          </p:nvPr>
        </p:nvGraphicFramePr>
        <p:xfrm>
          <a:off x="2411760" y="5157192"/>
          <a:ext cx="4965700" cy="1080120"/>
        </p:xfrm>
        <a:graphic>
          <a:graphicData uri="http://schemas.openxmlformats.org/presentationml/2006/ole">
            <mc:AlternateContent xmlns:mc="http://schemas.openxmlformats.org/markup-compatibility/2006">
              <mc:Choice xmlns:v="urn:schemas-microsoft-com:vml" Requires="v">
                <p:oleObj spid="_x0000_s41191" name="Equation" r:id="rId12" imgW="2552400" imgH="482400" progId="Equation.DSMT4">
                  <p:embed/>
                </p:oleObj>
              </mc:Choice>
              <mc:Fallback>
                <p:oleObj name="Equation" r:id="rId12" imgW="2552400" imgH="482400" progId="Equation.DSMT4">
                  <p:embed/>
                  <p:pic>
                    <p:nvPicPr>
                      <p:cNvPr id="0" name=""/>
                      <p:cNvPicPr/>
                      <p:nvPr/>
                    </p:nvPicPr>
                    <p:blipFill>
                      <a:blip r:embed="rId13"/>
                      <a:stretch>
                        <a:fillRect/>
                      </a:stretch>
                    </p:blipFill>
                    <p:spPr>
                      <a:xfrm>
                        <a:off x="2411760" y="5157192"/>
                        <a:ext cx="4965700" cy="1080120"/>
                      </a:xfrm>
                      <a:prstGeom prst="rect">
                        <a:avLst/>
                      </a:prstGeom>
                    </p:spPr>
                  </p:pic>
                </p:oleObj>
              </mc:Fallback>
            </mc:AlternateContent>
          </a:graphicData>
        </a:graphic>
      </p:graphicFrame>
      <p:sp>
        <p:nvSpPr>
          <p:cNvPr id="8" name="Zástupný symbol pro číslo snímku 7"/>
          <p:cNvSpPr>
            <a:spLocks noGrp="1"/>
          </p:cNvSpPr>
          <p:nvPr>
            <p:ph type="sldNum" sz="quarter" idx="12"/>
          </p:nvPr>
        </p:nvSpPr>
        <p:spPr/>
        <p:txBody>
          <a:bodyPr/>
          <a:lstStyle/>
          <a:p>
            <a:pPr>
              <a:defRPr/>
            </a:pPr>
            <a:fld id="{BDA1E07E-07D8-4578-BBFF-D32A568A631A}" type="slidenum">
              <a:rPr lang="cs-CZ" smtClean="0"/>
              <a:pPr>
                <a:defRPr/>
              </a:pPr>
              <a:t>17</a:t>
            </a:fld>
            <a:endParaRPr lang="cs-CZ"/>
          </a:p>
        </p:txBody>
      </p:sp>
    </p:spTree>
    <p:extLst>
      <p:ext uri="{BB962C8B-B14F-4D97-AF65-F5344CB8AC3E}">
        <p14:creationId xmlns:p14="http://schemas.microsoft.com/office/powerpoint/2010/main" val="4732303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9620" name="Nadpis 1"/>
          <p:cNvSpPr>
            <a:spLocks noGrp="1"/>
          </p:cNvSpPr>
          <p:nvPr>
            <p:ph type="title"/>
          </p:nvPr>
        </p:nvSpPr>
        <p:spPr>
          <a:xfrm>
            <a:off x="395288" y="274638"/>
            <a:ext cx="8291512" cy="777875"/>
          </a:xfrm>
        </p:spPr>
        <p:txBody>
          <a:bodyPr/>
          <a:lstStyle/>
          <a:p>
            <a:pPr eaLnBrk="1" hangingPunct="1"/>
            <a:r>
              <a:rPr lang="en-US" sz="3200" dirty="0" smtClean="0">
                <a:latin typeface="Comic Sans MS" pitchFamily="66" charset="0"/>
              </a:rPr>
              <a:t> </a:t>
            </a:r>
            <a:r>
              <a:rPr lang="cs-CZ" sz="3200" b="1" dirty="0" smtClean="0">
                <a:solidFill>
                  <a:schemeClr val="bg1"/>
                </a:solidFill>
                <a:latin typeface="Comic Sans MS" pitchFamily="66" charset="0"/>
              </a:rPr>
              <a:t>Nonholonomic variational principle </a:t>
            </a:r>
          </a:p>
        </p:txBody>
      </p:sp>
      <p:sp>
        <p:nvSpPr>
          <p:cNvPr id="3" name="Zástupný symbol pro obsah 2"/>
          <p:cNvSpPr>
            <a:spLocks noGrp="1"/>
          </p:cNvSpPr>
          <p:nvPr>
            <p:ph sz="quarter" idx="1"/>
          </p:nvPr>
        </p:nvSpPr>
        <p:spPr>
          <a:xfrm>
            <a:off x="395288" y="1447800"/>
            <a:ext cx="8353425" cy="5221560"/>
          </a:xfrm>
        </p:spPr>
        <p:txBody>
          <a:bodyPr>
            <a:normAutofit fontScale="92500" lnSpcReduction="10000"/>
          </a:bodyPr>
          <a:lstStyle/>
          <a:p>
            <a:pPr marL="274320" indent="-274320" eaLnBrk="1" fontAlgn="auto" hangingPunct="1">
              <a:spcBef>
                <a:spcPts val="580"/>
              </a:spcBef>
              <a:spcAft>
                <a:spcPts val="0"/>
              </a:spcAft>
              <a:buFont typeface="Wingdings 2"/>
              <a:buChar char=""/>
              <a:defRPr/>
            </a:pPr>
            <a:r>
              <a:rPr lang="cs-CZ" sz="2800" dirty="0" smtClean="0">
                <a:solidFill>
                  <a:srgbClr val="C00000"/>
                </a:solidFill>
                <a:latin typeface="Comic Sans MS" pitchFamily="66" charset="0"/>
              </a:rPr>
              <a:t>Lagrangian system</a:t>
            </a:r>
          </a:p>
          <a:p>
            <a:pPr marL="0" indent="0" eaLnBrk="1" fontAlgn="auto" hangingPunct="1">
              <a:spcBef>
                <a:spcPts val="580"/>
              </a:spcBef>
              <a:spcAft>
                <a:spcPts val="0"/>
              </a:spcAft>
              <a:buNone/>
              <a:defRPr/>
            </a:pPr>
            <a:endParaRPr lang="cs-CZ" sz="1000"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cs-CZ" sz="2800" dirty="0">
                <a:solidFill>
                  <a:srgbClr val="C00000"/>
                </a:solidFill>
                <a:latin typeface="Comic Sans MS" pitchFamily="66" charset="0"/>
              </a:rPr>
              <a:t>c</a:t>
            </a:r>
            <a:r>
              <a:rPr lang="cs-CZ" sz="2800" dirty="0" smtClean="0">
                <a:solidFill>
                  <a:srgbClr val="C00000"/>
                </a:solidFill>
                <a:latin typeface="Comic Sans MS" pitchFamily="66" charset="0"/>
              </a:rPr>
              <a:t>onstrained action and first variation      </a:t>
            </a:r>
          </a:p>
          <a:p>
            <a:pPr marL="0" indent="0" eaLnBrk="1" fontAlgn="auto" hangingPunct="1">
              <a:spcBef>
                <a:spcPts val="580"/>
              </a:spcBef>
              <a:spcAft>
                <a:spcPts val="0"/>
              </a:spcAft>
              <a:buNone/>
              <a:defRPr/>
            </a:pPr>
            <a:r>
              <a:rPr lang="cs-CZ" sz="2800" dirty="0" smtClean="0">
                <a:solidFill>
                  <a:srgbClr val="C00000"/>
                </a:solidFill>
                <a:latin typeface="Comic Sans MS" pitchFamily="66" charset="0"/>
              </a:rPr>
              <a:t>                                                                                                                                                                                                                                                  </a:t>
            </a:r>
            <a:r>
              <a:rPr lang="en-US" sz="2800" dirty="0" smtClean="0">
                <a:solidFill>
                  <a:srgbClr val="C00000"/>
                </a:solidFill>
                <a:latin typeface="Comic Sans MS" pitchFamily="66" charset="0"/>
              </a:rPr>
              <a:t> </a:t>
            </a:r>
            <a:endParaRPr lang="cs-CZ" sz="2800" dirty="0">
              <a:solidFill>
                <a:srgbClr val="C00000"/>
              </a:solidFill>
              <a:latin typeface="Comic Sans MS" pitchFamily="66" charset="0"/>
            </a:endParaRPr>
          </a:p>
          <a:p>
            <a:pPr marL="0" indent="0" eaLnBrk="1" fontAlgn="auto" hangingPunct="1">
              <a:spcBef>
                <a:spcPts val="580"/>
              </a:spcBef>
              <a:spcAft>
                <a:spcPts val="0"/>
              </a:spcAft>
              <a:buNone/>
              <a:defRPr/>
            </a:pPr>
            <a:endParaRPr lang="cs-CZ" sz="1000" dirty="0" smtClean="0">
              <a:solidFill>
                <a:schemeClr val="bg2">
                  <a:lumMod val="25000"/>
                </a:schemeClr>
              </a:solidFill>
              <a:latin typeface="Comic Sans MS" pitchFamily="66" charset="0"/>
            </a:endParaRPr>
          </a:p>
          <a:p>
            <a:pPr marL="0" indent="0" eaLnBrk="1" fontAlgn="auto" hangingPunct="1">
              <a:spcBef>
                <a:spcPts val="580"/>
              </a:spcBef>
              <a:spcAft>
                <a:spcPts val="0"/>
              </a:spcAft>
              <a:buNone/>
              <a:defRPr/>
            </a:pPr>
            <a:endParaRPr lang="en-US" sz="1000"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cs-CZ" sz="2800" dirty="0">
                <a:solidFill>
                  <a:srgbClr val="C00000"/>
                </a:solidFill>
                <a:latin typeface="Comic Sans MS" pitchFamily="66" charset="0"/>
              </a:rPr>
              <a:t>r</a:t>
            </a:r>
            <a:r>
              <a:rPr lang="cs-CZ" sz="2800" dirty="0" smtClean="0">
                <a:solidFill>
                  <a:srgbClr val="C00000"/>
                </a:solidFill>
                <a:latin typeface="Comic Sans MS" pitchFamily="66" charset="0"/>
              </a:rPr>
              <a:t>estriction to                                                                holonomic </a:t>
            </a:r>
            <a:r>
              <a:rPr lang="cs-CZ" sz="2800" dirty="0">
                <a:solidFill>
                  <a:srgbClr val="C00000"/>
                </a:solidFill>
                <a:latin typeface="Comic Sans MS" pitchFamily="66" charset="0"/>
              </a:rPr>
              <a:t>sections</a:t>
            </a:r>
            <a:endParaRPr lang="en-US" sz="2800" dirty="0">
              <a:solidFill>
                <a:srgbClr val="C00000"/>
              </a:solidFill>
              <a:latin typeface="Comic Sans MS" pitchFamily="66" charset="0"/>
            </a:endParaRPr>
          </a:p>
          <a:p>
            <a:pPr marL="0" indent="0" eaLnBrk="1" fontAlgn="auto" hangingPunct="1">
              <a:spcBef>
                <a:spcPts val="580"/>
              </a:spcBef>
              <a:spcAft>
                <a:spcPts val="0"/>
              </a:spcAft>
              <a:buNone/>
              <a:defRPr/>
            </a:pPr>
            <a:endParaRPr lang="en-US" sz="1000"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cs-CZ" sz="2800" dirty="0">
                <a:solidFill>
                  <a:srgbClr val="C00000"/>
                </a:solidFill>
                <a:latin typeface="Comic Sans MS" pitchFamily="66" charset="0"/>
              </a:rPr>
              <a:t>n</a:t>
            </a:r>
            <a:r>
              <a:rPr lang="cs-CZ" sz="2800" dirty="0" smtClean="0">
                <a:solidFill>
                  <a:srgbClr val="C00000"/>
                </a:solidFill>
                <a:latin typeface="Comic Sans MS" pitchFamily="66" charset="0"/>
              </a:rPr>
              <a:t>onholonomic first variational formula</a:t>
            </a:r>
          </a:p>
          <a:p>
            <a:pPr marL="0" indent="0" eaLnBrk="1" fontAlgn="auto" hangingPunct="1">
              <a:spcBef>
                <a:spcPts val="580"/>
              </a:spcBef>
              <a:spcAft>
                <a:spcPts val="0"/>
              </a:spcAft>
              <a:buNone/>
              <a:defRPr/>
            </a:pPr>
            <a:endParaRPr lang="cs-CZ" dirty="0" smtClean="0">
              <a:solidFill>
                <a:srgbClr val="C00000"/>
              </a:solidFill>
              <a:latin typeface="Comic Sans MS" pitchFamily="66" charset="0"/>
            </a:endParaRPr>
          </a:p>
          <a:p>
            <a:pPr marL="0" indent="0" eaLnBrk="1" fontAlgn="auto" hangingPunct="1">
              <a:spcBef>
                <a:spcPts val="580"/>
              </a:spcBef>
              <a:spcAft>
                <a:spcPts val="0"/>
              </a:spcAft>
              <a:buNone/>
              <a:defRPr/>
            </a:pPr>
            <a:endParaRPr lang="cs-CZ" sz="1000" dirty="0">
              <a:solidFill>
                <a:srgbClr val="C00000"/>
              </a:solidFill>
              <a:latin typeface="Comic Sans MS" pitchFamily="66" charset="0"/>
            </a:endParaRPr>
          </a:p>
          <a:p>
            <a:pPr marL="0" indent="0" eaLnBrk="1" fontAlgn="auto" hangingPunct="1">
              <a:spcBef>
                <a:spcPts val="580"/>
              </a:spcBef>
              <a:spcAft>
                <a:spcPts val="0"/>
              </a:spcAft>
              <a:buNone/>
              <a:defRPr/>
            </a:pPr>
            <a:endParaRPr lang="cs-CZ" sz="10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cs-CZ" sz="2800" dirty="0">
                <a:solidFill>
                  <a:srgbClr val="C00000"/>
                </a:solidFill>
                <a:latin typeface="Comic Sans MS" pitchFamily="66" charset="0"/>
              </a:rPr>
              <a:t>c</a:t>
            </a:r>
            <a:r>
              <a:rPr lang="cs-CZ" sz="2800" dirty="0" smtClean="0">
                <a:solidFill>
                  <a:srgbClr val="C00000"/>
                </a:solidFill>
                <a:latin typeface="Comic Sans MS" pitchFamily="66" charset="0"/>
              </a:rPr>
              <a:t>onstraint                                                                extremal</a:t>
            </a:r>
          </a:p>
          <a:p>
            <a:pPr marL="274320" indent="-274320" eaLnBrk="1" fontAlgn="auto" hangingPunct="1">
              <a:spcBef>
                <a:spcPts val="580"/>
              </a:spcBef>
              <a:spcAft>
                <a:spcPts val="0"/>
              </a:spcAft>
              <a:buFont typeface="Wingdings 2"/>
              <a:buChar char=""/>
              <a:defRPr/>
            </a:pPr>
            <a:endParaRPr lang="cs-CZ" dirty="0">
              <a:solidFill>
                <a:srgbClr val="C00000"/>
              </a:solidFill>
              <a:latin typeface="Comic Sans MS" pitchFamily="66" charset="0"/>
            </a:endParaRPr>
          </a:p>
          <a:p>
            <a:pPr marL="0" indent="0" eaLnBrk="1" fontAlgn="auto" hangingPunct="1">
              <a:spcBef>
                <a:spcPts val="580"/>
              </a:spcBef>
              <a:spcAft>
                <a:spcPts val="0"/>
              </a:spcAft>
              <a:buNone/>
              <a:defRPr/>
            </a:pPr>
            <a:endParaRPr lang="cs-CZ" sz="1000" dirty="0" smtClean="0">
              <a:solidFill>
                <a:srgbClr val="C00000"/>
              </a:solidFill>
              <a:latin typeface="Comic Sans MS" pitchFamily="66" charset="0"/>
            </a:endParaRPr>
          </a:p>
          <a:p>
            <a:pPr marL="0" indent="0" eaLnBrk="1" fontAlgn="auto" hangingPunct="1">
              <a:spcBef>
                <a:spcPts val="580"/>
              </a:spcBef>
              <a:spcAft>
                <a:spcPts val="0"/>
              </a:spcAft>
              <a:buNone/>
              <a:defRPr/>
            </a:pPr>
            <a:endParaRPr lang="en-US" dirty="0" smtClean="0">
              <a:solidFill>
                <a:schemeClr val="bg2">
                  <a:lumMod val="2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p:txBody>
      </p:sp>
      <p:graphicFrame>
        <p:nvGraphicFramePr>
          <p:cNvPr id="9616" name="Object 400"/>
          <p:cNvGraphicFramePr>
            <a:graphicFrameLocks noChangeAspect="1"/>
          </p:cNvGraphicFramePr>
          <p:nvPr>
            <p:extLst>
              <p:ext uri="{D42A27DB-BD31-4B8C-83A1-F6EECF244321}">
                <p14:modId xmlns:p14="http://schemas.microsoft.com/office/powerpoint/2010/main" val="2200658879"/>
              </p:ext>
            </p:extLst>
          </p:nvPr>
        </p:nvGraphicFramePr>
        <p:xfrm>
          <a:off x="769937" y="2564904"/>
          <a:ext cx="7604125" cy="639763"/>
        </p:xfrm>
        <a:graphic>
          <a:graphicData uri="http://schemas.openxmlformats.org/presentationml/2006/ole">
            <mc:AlternateContent xmlns:mc="http://schemas.openxmlformats.org/markup-compatibility/2006">
              <mc:Choice xmlns:v="urn:schemas-microsoft-com:vml" Requires="v">
                <p:oleObj spid="_x0000_s9912" name="Equation" r:id="rId4" imgW="3873240" imgH="330120" progId="Equation.DSMT4">
                  <p:embed/>
                </p:oleObj>
              </mc:Choice>
              <mc:Fallback>
                <p:oleObj name="Equation" r:id="rId4" imgW="3873240" imgH="330120" progId="Equation.DSMT4">
                  <p:embed/>
                  <p:pic>
                    <p:nvPicPr>
                      <p:cNvPr id="0" name="Picture 400"/>
                      <p:cNvPicPr>
                        <a:picLocks noChangeAspect="1" noChangeArrowheads="1"/>
                      </p:cNvPicPr>
                      <p:nvPr/>
                    </p:nvPicPr>
                    <p:blipFill>
                      <a:blip r:embed="rId5"/>
                      <a:srcRect/>
                      <a:stretch>
                        <a:fillRect/>
                      </a:stretch>
                    </p:blipFill>
                    <p:spPr bwMode="auto">
                      <a:xfrm>
                        <a:off x="769937" y="2564904"/>
                        <a:ext cx="7604125" cy="639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617" name="Object 401"/>
          <p:cNvGraphicFramePr>
            <a:graphicFrameLocks noChangeAspect="1"/>
          </p:cNvGraphicFramePr>
          <p:nvPr>
            <p:extLst>
              <p:ext uri="{D42A27DB-BD31-4B8C-83A1-F6EECF244321}">
                <p14:modId xmlns:p14="http://schemas.microsoft.com/office/powerpoint/2010/main" val="1349497758"/>
              </p:ext>
            </p:extLst>
          </p:nvPr>
        </p:nvGraphicFramePr>
        <p:xfrm>
          <a:off x="3851920" y="3284984"/>
          <a:ext cx="3841750" cy="638175"/>
        </p:xfrm>
        <a:graphic>
          <a:graphicData uri="http://schemas.openxmlformats.org/presentationml/2006/ole">
            <mc:AlternateContent xmlns:mc="http://schemas.openxmlformats.org/markup-compatibility/2006">
              <mc:Choice xmlns:v="urn:schemas-microsoft-com:vml" Requires="v">
                <p:oleObj spid="_x0000_s9913" name="Equation" r:id="rId6" imgW="1955520" imgH="330120" progId="Equation.DSMT4">
                  <p:embed/>
                </p:oleObj>
              </mc:Choice>
              <mc:Fallback>
                <p:oleObj name="Equation" r:id="rId6" imgW="1955520" imgH="330120" progId="Equation.DSMT4">
                  <p:embed/>
                  <p:pic>
                    <p:nvPicPr>
                      <p:cNvPr id="0" name="Picture 401"/>
                      <p:cNvPicPr>
                        <a:picLocks noChangeAspect="1" noChangeArrowheads="1"/>
                      </p:cNvPicPr>
                      <p:nvPr/>
                    </p:nvPicPr>
                    <p:blipFill>
                      <a:blip r:embed="rId7"/>
                      <a:srcRect/>
                      <a:stretch>
                        <a:fillRect/>
                      </a:stretch>
                    </p:blipFill>
                    <p:spPr bwMode="auto">
                      <a:xfrm>
                        <a:off x="3851920" y="3284984"/>
                        <a:ext cx="3841750" cy="638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618" name="Object 402"/>
          <p:cNvGraphicFramePr>
            <a:graphicFrameLocks noChangeAspect="1"/>
          </p:cNvGraphicFramePr>
          <p:nvPr>
            <p:extLst>
              <p:ext uri="{D42A27DB-BD31-4B8C-83A1-F6EECF244321}">
                <p14:modId xmlns:p14="http://schemas.microsoft.com/office/powerpoint/2010/main" val="1564943586"/>
              </p:ext>
            </p:extLst>
          </p:nvPr>
        </p:nvGraphicFramePr>
        <p:xfrm>
          <a:off x="2195736" y="4725144"/>
          <a:ext cx="5435600" cy="679450"/>
        </p:xfrm>
        <a:graphic>
          <a:graphicData uri="http://schemas.openxmlformats.org/presentationml/2006/ole">
            <mc:AlternateContent xmlns:mc="http://schemas.openxmlformats.org/markup-compatibility/2006">
              <mc:Choice xmlns:v="urn:schemas-microsoft-com:vml" Requires="v">
                <p:oleObj spid="_x0000_s9914" name="Equation" r:id="rId8" imgW="2717640" imgH="330120" progId="Equation.DSMT4">
                  <p:embed/>
                </p:oleObj>
              </mc:Choice>
              <mc:Fallback>
                <p:oleObj name="Equation" r:id="rId8" imgW="2717640" imgH="330120" progId="Equation.DSMT4">
                  <p:embed/>
                  <p:pic>
                    <p:nvPicPr>
                      <p:cNvPr id="0" name="Picture 402"/>
                      <p:cNvPicPr>
                        <a:picLocks noChangeAspect="1" noChangeArrowheads="1"/>
                      </p:cNvPicPr>
                      <p:nvPr/>
                    </p:nvPicPr>
                    <p:blipFill>
                      <a:blip r:embed="rId9"/>
                      <a:srcRect/>
                      <a:stretch>
                        <a:fillRect/>
                      </a:stretch>
                    </p:blipFill>
                    <p:spPr bwMode="auto">
                      <a:xfrm>
                        <a:off x="2195736" y="4725144"/>
                        <a:ext cx="5435600" cy="679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kt 4"/>
          <p:cNvGraphicFramePr>
            <a:graphicFrameLocks noChangeAspect="1"/>
          </p:cNvGraphicFramePr>
          <p:nvPr>
            <p:extLst>
              <p:ext uri="{D42A27DB-BD31-4B8C-83A1-F6EECF244321}">
                <p14:modId xmlns:p14="http://schemas.microsoft.com/office/powerpoint/2010/main" val="3125192505"/>
              </p:ext>
            </p:extLst>
          </p:nvPr>
        </p:nvGraphicFramePr>
        <p:xfrm>
          <a:off x="3779912" y="5517232"/>
          <a:ext cx="3632200" cy="993775"/>
        </p:xfrm>
        <a:graphic>
          <a:graphicData uri="http://schemas.openxmlformats.org/presentationml/2006/ole">
            <mc:AlternateContent xmlns:mc="http://schemas.openxmlformats.org/markup-compatibility/2006">
              <mc:Choice xmlns:v="urn:schemas-microsoft-com:vml" Requires="v">
                <p:oleObj spid="_x0000_s9915" name="Equation" r:id="rId10" imgW="1815840" imgH="482400" progId="Equation.DSMT4">
                  <p:embed/>
                </p:oleObj>
              </mc:Choice>
              <mc:Fallback>
                <p:oleObj name="Equation" r:id="rId10" imgW="1815840" imgH="482400" progId="Equation.DSMT4">
                  <p:embed/>
                  <p:pic>
                    <p:nvPicPr>
                      <p:cNvPr id="0" name="Objekt 1"/>
                      <p:cNvPicPr>
                        <a:picLocks noChangeAspect="1" noChangeArrowheads="1"/>
                      </p:cNvPicPr>
                      <p:nvPr/>
                    </p:nvPicPr>
                    <p:blipFill>
                      <a:blip r:embed="rId11"/>
                      <a:srcRect/>
                      <a:stretch>
                        <a:fillRect/>
                      </a:stretch>
                    </p:blipFill>
                    <p:spPr bwMode="auto">
                      <a:xfrm>
                        <a:off x="3779912" y="5517232"/>
                        <a:ext cx="3632200"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kt 6"/>
          <p:cNvGraphicFramePr>
            <a:graphicFrameLocks noChangeAspect="1"/>
          </p:cNvGraphicFramePr>
          <p:nvPr>
            <p:extLst>
              <p:ext uri="{D42A27DB-BD31-4B8C-83A1-F6EECF244321}">
                <p14:modId xmlns:p14="http://schemas.microsoft.com/office/powerpoint/2010/main" val="2686998690"/>
              </p:ext>
            </p:extLst>
          </p:nvPr>
        </p:nvGraphicFramePr>
        <p:xfrm>
          <a:off x="3779912" y="1340768"/>
          <a:ext cx="3600400" cy="792088"/>
        </p:xfrm>
        <a:graphic>
          <a:graphicData uri="http://schemas.openxmlformats.org/presentationml/2006/ole">
            <mc:AlternateContent xmlns:mc="http://schemas.openxmlformats.org/markup-compatibility/2006">
              <mc:Choice xmlns:v="urn:schemas-microsoft-com:vml" Requires="v">
                <p:oleObj spid="_x0000_s9916" name="Equation" r:id="rId12" imgW="2425680" imgH="419040" progId="Equation.DSMT4">
                  <p:embed/>
                </p:oleObj>
              </mc:Choice>
              <mc:Fallback>
                <p:oleObj name="Equation" r:id="rId12" imgW="2425680" imgH="419040" progId="Equation.DSMT4">
                  <p:embed/>
                  <p:pic>
                    <p:nvPicPr>
                      <p:cNvPr id="0" name=""/>
                      <p:cNvPicPr/>
                      <p:nvPr/>
                    </p:nvPicPr>
                    <p:blipFill>
                      <a:blip r:embed="rId13"/>
                      <a:stretch>
                        <a:fillRect/>
                      </a:stretch>
                    </p:blipFill>
                    <p:spPr>
                      <a:xfrm>
                        <a:off x="3779912" y="1340768"/>
                        <a:ext cx="3600400" cy="792088"/>
                      </a:xfrm>
                      <a:prstGeom prst="rect">
                        <a:avLst/>
                      </a:prstGeom>
                    </p:spPr>
                  </p:pic>
                </p:oleObj>
              </mc:Fallback>
            </mc:AlternateContent>
          </a:graphicData>
        </a:graphic>
      </p:graphicFrame>
      <p:sp>
        <p:nvSpPr>
          <p:cNvPr id="2" name="Zástupný symbol pro číslo snímku 1"/>
          <p:cNvSpPr>
            <a:spLocks noGrp="1"/>
          </p:cNvSpPr>
          <p:nvPr>
            <p:ph type="sldNum" sz="quarter" idx="12"/>
          </p:nvPr>
        </p:nvSpPr>
        <p:spPr/>
        <p:txBody>
          <a:bodyPr/>
          <a:lstStyle/>
          <a:p>
            <a:pPr>
              <a:defRPr/>
            </a:pPr>
            <a:fld id="{BDA1E07E-07D8-4578-BBFF-D32A568A631A}" type="slidenum">
              <a:rPr lang="cs-CZ" smtClean="0"/>
              <a:pPr>
                <a:defRPr/>
              </a:pPr>
              <a:t>18</a:t>
            </a:fld>
            <a:endParaRPr lang="cs-CZ"/>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32897" name="Nadpis 1"/>
          <p:cNvSpPr>
            <a:spLocks noGrp="1"/>
          </p:cNvSpPr>
          <p:nvPr>
            <p:ph type="title"/>
          </p:nvPr>
        </p:nvSpPr>
        <p:spPr>
          <a:xfrm>
            <a:off x="395288" y="274638"/>
            <a:ext cx="8291512" cy="777875"/>
          </a:xfrm>
        </p:spPr>
        <p:txBody>
          <a:bodyPr/>
          <a:lstStyle/>
          <a:p>
            <a:pPr eaLnBrk="1" hangingPunct="1"/>
            <a:r>
              <a:rPr lang="en-US" sz="3200" dirty="0" smtClean="0">
                <a:latin typeface="Comic Sans MS" pitchFamily="66" charset="0"/>
              </a:rPr>
              <a:t> </a:t>
            </a:r>
            <a:r>
              <a:rPr lang="cs-CZ" sz="3200" b="1" dirty="0" smtClean="0">
                <a:solidFill>
                  <a:schemeClr val="bg1"/>
                </a:solidFill>
                <a:latin typeface="Comic Sans MS" pitchFamily="66" charset="0"/>
              </a:rPr>
              <a:t>Nonholonomic principle – main theorem</a:t>
            </a:r>
          </a:p>
        </p:txBody>
      </p:sp>
      <p:sp>
        <p:nvSpPr>
          <p:cNvPr id="3" name="Zástupný symbol pro obsah 2"/>
          <p:cNvSpPr>
            <a:spLocks noGrp="1"/>
          </p:cNvSpPr>
          <p:nvPr>
            <p:ph sz="quarter" idx="1"/>
          </p:nvPr>
        </p:nvSpPr>
        <p:spPr>
          <a:xfrm>
            <a:off x="89693" y="1196752"/>
            <a:ext cx="8964613" cy="5328592"/>
          </a:xfrm>
        </p:spPr>
        <p:txBody>
          <a:bodyPr>
            <a:normAutofit fontScale="92500" lnSpcReduction="10000"/>
          </a:bodyPr>
          <a:lstStyle/>
          <a:p>
            <a:pPr marL="274320" indent="-274320" eaLnBrk="1" fontAlgn="auto" hangingPunct="1">
              <a:spcBef>
                <a:spcPts val="580"/>
              </a:spcBef>
              <a:spcAft>
                <a:spcPts val="0"/>
              </a:spcAft>
              <a:buFont typeface="Wingdings 2"/>
              <a:buChar char=""/>
              <a:defRPr/>
            </a:pPr>
            <a:r>
              <a:rPr lang="cs-CZ" sz="2800" dirty="0" smtClean="0">
                <a:solidFill>
                  <a:srgbClr val="C00000"/>
                </a:solidFill>
                <a:latin typeface="Comic Sans MS" pitchFamily="66" charset="0"/>
              </a:rPr>
              <a:t>Theorem</a:t>
            </a:r>
            <a:r>
              <a:rPr lang="cs-CZ" dirty="0" smtClean="0">
                <a:solidFill>
                  <a:srgbClr val="C00000"/>
                </a:solidFill>
                <a:latin typeface="Comic Sans MS" pitchFamily="66" charset="0"/>
              </a:rPr>
              <a:t>                                                                                  </a:t>
            </a:r>
            <a:r>
              <a:rPr lang="cs-CZ" sz="2800" dirty="0" smtClean="0">
                <a:latin typeface="Comic Sans MS" pitchFamily="66" charset="0"/>
              </a:rPr>
              <a:t>A constrained section </a:t>
            </a:r>
            <a:r>
              <a:rPr lang="el-GR" sz="2800" i="1" dirty="0" smtClean="0">
                <a:latin typeface="Cambria"/>
              </a:rPr>
              <a:t>γ</a:t>
            </a:r>
            <a:r>
              <a:rPr lang="cs-CZ" sz="2800" i="1" dirty="0" smtClean="0">
                <a:latin typeface="Cambria"/>
              </a:rPr>
              <a:t> </a:t>
            </a:r>
            <a:r>
              <a:rPr lang="cs-CZ" sz="2800" dirty="0" smtClean="0">
                <a:latin typeface="Comic Sans MS" pitchFamily="66" charset="0"/>
              </a:rPr>
              <a:t>is a constrained extremal of </a:t>
            </a:r>
            <a:r>
              <a:rPr lang="el-GR" sz="2800" i="1" dirty="0" smtClean="0">
                <a:latin typeface="Cambria"/>
              </a:rPr>
              <a:t>λ</a:t>
            </a:r>
            <a:r>
              <a:rPr lang="cs-CZ" sz="2800" i="1" dirty="0" smtClean="0">
                <a:latin typeface="Cambria"/>
              </a:rPr>
              <a:t> </a:t>
            </a:r>
            <a:r>
              <a:rPr lang="cs-CZ" sz="2800" dirty="0" err="1" smtClean="0">
                <a:latin typeface="Comic Sans MS" pitchFamily="66" charset="0"/>
              </a:rPr>
              <a:t>iff</a:t>
            </a:r>
            <a:r>
              <a:rPr lang="cs-CZ" sz="2800" dirty="0" smtClean="0">
                <a:latin typeface="Comic Sans MS" pitchFamily="66" charset="0"/>
              </a:rPr>
              <a:t> for every vertical Chetaev vector field </a:t>
            </a:r>
            <a:r>
              <a:rPr lang="cs-CZ" sz="2800" i="1" dirty="0" smtClean="0">
                <a:latin typeface="Comic Sans MS" pitchFamily="66" charset="0"/>
              </a:rPr>
              <a:t>Z</a:t>
            </a:r>
            <a:r>
              <a:rPr lang="en-US" sz="2800" dirty="0" smtClean="0">
                <a:solidFill>
                  <a:srgbClr val="C00000"/>
                </a:solidFill>
                <a:latin typeface="Comic Sans MS" pitchFamily="66" charset="0"/>
              </a:rPr>
              <a:t> </a:t>
            </a:r>
            <a:r>
              <a:rPr lang="cs-CZ" sz="2800" dirty="0">
                <a:solidFill>
                  <a:srgbClr val="C00000"/>
                </a:solidFill>
                <a:latin typeface="Comic Sans MS" pitchFamily="66" charset="0"/>
              </a:rPr>
              <a:t> </a:t>
            </a:r>
            <a:r>
              <a:rPr lang="cs-CZ" sz="2800" dirty="0" smtClean="0">
                <a:latin typeface="Comic Sans MS" pitchFamily="66" charset="0"/>
              </a:rPr>
              <a:t>it holds</a:t>
            </a:r>
          </a:p>
          <a:p>
            <a:pPr marL="274320" indent="-274320" eaLnBrk="1" fontAlgn="auto" hangingPunct="1">
              <a:spcBef>
                <a:spcPts val="580"/>
              </a:spcBef>
              <a:spcAft>
                <a:spcPts val="0"/>
              </a:spcAft>
              <a:buFont typeface="Wingdings 2"/>
              <a:buChar char=""/>
              <a:defRPr/>
            </a:pPr>
            <a:endParaRPr lang="cs-CZ"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cs-CZ"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cs-CZ"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cs-CZ"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cs-CZ"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cs-CZ"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cs-CZ"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cs-CZ" sz="2800" dirty="0">
                <a:solidFill>
                  <a:srgbClr val="C00000"/>
                </a:solidFill>
                <a:latin typeface="Comic Sans MS" pitchFamily="66" charset="0"/>
              </a:rPr>
              <a:t>r</a:t>
            </a:r>
            <a:r>
              <a:rPr lang="cs-CZ" sz="2800" dirty="0" smtClean="0">
                <a:solidFill>
                  <a:srgbClr val="C00000"/>
                </a:solidFill>
                <a:latin typeface="Comic Sans MS" pitchFamily="66" charset="0"/>
              </a:rPr>
              <a:t>educed                                                                         equations </a:t>
            </a:r>
            <a:r>
              <a:rPr lang="en-US" sz="2800" dirty="0" smtClean="0">
                <a:solidFill>
                  <a:srgbClr val="C00000"/>
                </a:solidFill>
                <a:latin typeface="Comic Sans MS" pitchFamily="66" charset="0"/>
              </a:rPr>
              <a:t>                                                 </a:t>
            </a:r>
            <a:endParaRPr lang="en-US" sz="2800" dirty="0">
              <a:solidFill>
                <a:schemeClr val="tx1">
                  <a:lumMod val="85000"/>
                  <a:lumOff val="15000"/>
                </a:schemeClr>
              </a:solidFill>
              <a:latin typeface="Comic Sans MS" pitchFamily="66" charset="0"/>
            </a:endParaRPr>
          </a:p>
          <a:p>
            <a:pPr marL="0" indent="0" eaLnBrk="1" fontAlgn="auto" hangingPunct="1">
              <a:spcBef>
                <a:spcPts val="580"/>
              </a:spcBef>
              <a:spcAft>
                <a:spcPts val="0"/>
              </a:spcAft>
              <a:buFont typeface="Wingdings 2"/>
              <a:buNone/>
              <a:defRPr/>
            </a:pPr>
            <a:r>
              <a:rPr lang="en-US" dirty="0" smtClean="0">
                <a:solidFill>
                  <a:srgbClr val="C00000"/>
                </a:solidFill>
                <a:latin typeface="Comic Sans MS" pitchFamily="66" charset="0"/>
              </a:rPr>
              <a:t>                                                                </a:t>
            </a:r>
            <a:endParaRPr lang="en-US" dirty="0" smtClean="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tx1">
                  <a:lumMod val="95000"/>
                  <a:lumOff val="5000"/>
                </a:schemeClr>
              </a:solidFill>
              <a:latin typeface="Comic Sans MS" pitchFamily="66" charset="0"/>
            </a:endParaRPr>
          </a:p>
        </p:txBody>
      </p:sp>
      <p:graphicFrame>
        <p:nvGraphicFramePr>
          <p:cNvPr id="32895" name="Object 127"/>
          <p:cNvGraphicFramePr>
            <a:graphicFrameLocks noChangeAspect="1"/>
          </p:cNvGraphicFramePr>
          <p:nvPr>
            <p:extLst>
              <p:ext uri="{D42A27DB-BD31-4B8C-83A1-F6EECF244321}">
                <p14:modId xmlns:p14="http://schemas.microsoft.com/office/powerpoint/2010/main" val="2744479513"/>
              </p:ext>
            </p:extLst>
          </p:nvPr>
        </p:nvGraphicFramePr>
        <p:xfrm>
          <a:off x="556419" y="2708920"/>
          <a:ext cx="8031162" cy="2328862"/>
        </p:xfrm>
        <a:graphic>
          <a:graphicData uri="http://schemas.openxmlformats.org/presentationml/2006/ole">
            <mc:AlternateContent xmlns:mc="http://schemas.openxmlformats.org/markup-compatibility/2006">
              <mc:Choice xmlns:v="urn:schemas-microsoft-com:vml" Requires="v">
                <p:oleObj spid="_x0000_s33053" name="Equation" r:id="rId4" imgW="3809880" imgH="1143000" progId="Equation.DSMT4">
                  <p:embed/>
                </p:oleObj>
              </mc:Choice>
              <mc:Fallback>
                <p:oleObj name="Equation" r:id="rId4" imgW="3809880" imgH="1143000" progId="Equation.DSMT4">
                  <p:embed/>
                  <p:pic>
                    <p:nvPicPr>
                      <p:cNvPr id="0" name="Picture 127"/>
                      <p:cNvPicPr>
                        <a:picLocks noChangeAspect="1" noChangeArrowheads="1"/>
                      </p:cNvPicPr>
                      <p:nvPr/>
                    </p:nvPicPr>
                    <p:blipFill>
                      <a:blip r:embed="rId5"/>
                      <a:srcRect/>
                      <a:stretch>
                        <a:fillRect/>
                      </a:stretch>
                    </p:blipFill>
                    <p:spPr bwMode="auto">
                      <a:xfrm>
                        <a:off x="556419" y="2708920"/>
                        <a:ext cx="8031162" cy="23288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kt 4"/>
          <p:cNvGraphicFramePr>
            <a:graphicFrameLocks noChangeAspect="1"/>
          </p:cNvGraphicFramePr>
          <p:nvPr>
            <p:extLst>
              <p:ext uri="{D42A27DB-BD31-4B8C-83A1-F6EECF244321}">
                <p14:modId xmlns:p14="http://schemas.microsoft.com/office/powerpoint/2010/main" val="1729773868"/>
              </p:ext>
            </p:extLst>
          </p:nvPr>
        </p:nvGraphicFramePr>
        <p:xfrm>
          <a:off x="2555776" y="5157192"/>
          <a:ext cx="5761038" cy="1092200"/>
        </p:xfrm>
        <a:graphic>
          <a:graphicData uri="http://schemas.openxmlformats.org/presentationml/2006/ole">
            <mc:AlternateContent xmlns:mc="http://schemas.openxmlformats.org/markup-compatibility/2006">
              <mc:Choice xmlns:v="urn:schemas-microsoft-com:vml" Requires="v">
                <p:oleObj spid="_x0000_s33054" name="Equation" r:id="rId6" imgW="2679480" imgH="457200" progId="Equation.DSMT4">
                  <p:embed/>
                </p:oleObj>
              </mc:Choice>
              <mc:Fallback>
                <p:oleObj name="Equation" r:id="rId6" imgW="2679480" imgH="457200" progId="Equation.DSMT4">
                  <p:embed/>
                  <p:pic>
                    <p:nvPicPr>
                      <p:cNvPr id="0" name=""/>
                      <p:cNvPicPr/>
                      <p:nvPr/>
                    </p:nvPicPr>
                    <p:blipFill>
                      <a:blip r:embed="rId7"/>
                      <a:stretch>
                        <a:fillRect/>
                      </a:stretch>
                    </p:blipFill>
                    <p:spPr>
                      <a:xfrm>
                        <a:off x="2555776" y="5157192"/>
                        <a:ext cx="5761038" cy="1092200"/>
                      </a:xfrm>
                      <a:prstGeom prst="rect">
                        <a:avLst/>
                      </a:prstGeom>
                    </p:spPr>
                  </p:pic>
                </p:oleObj>
              </mc:Fallback>
            </mc:AlternateContent>
          </a:graphicData>
        </a:graphic>
      </p:graphicFrame>
      <p:sp>
        <p:nvSpPr>
          <p:cNvPr id="2" name="Zástupný symbol pro číslo snímku 1"/>
          <p:cNvSpPr>
            <a:spLocks noGrp="1"/>
          </p:cNvSpPr>
          <p:nvPr>
            <p:ph type="sldNum" sz="quarter" idx="12"/>
          </p:nvPr>
        </p:nvSpPr>
        <p:spPr/>
        <p:txBody>
          <a:bodyPr/>
          <a:lstStyle/>
          <a:p>
            <a:pPr>
              <a:defRPr/>
            </a:pPr>
            <a:fld id="{BDA1E07E-07D8-4578-BBFF-D32A568A631A}" type="slidenum">
              <a:rPr lang="cs-CZ" smtClean="0"/>
              <a:pPr>
                <a:defRPr/>
              </a:pPr>
              <a:t>19</a:t>
            </a:fld>
            <a:endParaRPr lang="cs-CZ"/>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8610" name="Nadpis 1"/>
          <p:cNvSpPr>
            <a:spLocks noGrp="1"/>
          </p:cNvSpPr>
          <p:nvPr>
            <p:ph type="title"/>
          </p:nvPr>
        </p:nvSpPr>
        <p:spPr>
          <a:xfrm>
            <a:off x="395288" y="274638"/>
            <a:ext cx="8291512" cy="777875"/>
          </a:xfrm>
        </p:spPr>
        <p:txBody>
          <a:bodyPr/>
          <a:lstStyle/>
          <a:p>
            <a:pPr eaLnBrk="1" hangingPunct="1"/>
            <a:r>
              <a:rPr lang="en-US" sz="3200" dirty="0" smtClean="0">
                <a:latin typeface="Comic Sans MS" pitchFamily="66" charset="0"/>
              </a:rPr>
              <a:t> </a:t>
            </a:r>
            <a:r>
              <a:rPr lang="en-US" sz="3200" b="1" dirty="0" smtClean="0">
                <a:solidFill>
                  <a:schemeClr val="bg1"/>
                </a:solidFill>
                <a:latin typeface="Comic Sans MS" pitchFamily="66" charset="0"/>
              </a:rPr>
              <a:t>Abstract</a:t>
            </a:r>
            <a:r>
              <a:rPr lang="cs-CZ" sz="3200" b="1" dirty="0" smtClean="0">
                <a:solidFill>
                  <a:schemeClr val="bg1"/>
                </a:solidFill>
                <a:latin typeface="Comic Sans MS" pitchFamily="66" charset="0"/>
              </a:rPr>
              <a:t> - I</a:t>
            </a:r>
          </a:p>
        </p:txBody>
      </p:sp>
      <p:sp>
        <p:nvSpPr>
          <p:cNvPr id="3" name="Zástupný symbol pro obsah 2"/>
          <p:cNvSpPr>
            <a:spLocks noGrp="1"/>
          </p:cNvSpPr>
          <p:nvPr>
            <p:ph sz="quarter" idx="1"/>
          </p:nvPr>
        </p:nvSpPr>
        <p:spPr>
          <a:xfrm>
            <a:off x="539552" y="1412776"/>
            <a:ext cx="8352928" cy="4752528"/>
          </a:xfrm>
        </p:spPr>
        <p:txBody>
          <a:bodyPr>
            <a:noAutofit/>
          </a:bodyPr>
          <a:lstStyle/>
          <a:p>
            <a:pPr marL="274320" indent="-274320" eaLnBrk="1" fontAlgn="auto" hangingPunct="1">
              <a:spcBef>
                <a:spcPts val="580"/>
              </a:spcBef>
              <a:spcAft>
                <a:spcPts val="0"/>
              </a:spcAft>
              <a:buFont typeface="Wingdings 2"/>
              <a:buChar char=""/>
              <a:defRPr/>
            </a:pPr>
            <a:r>
              <a:rPr lang="en-US" sz="2200" dirty="0" smtClean="0">
                <a:solidFill>
                  <a:schemeClr val="bg2">
                    <a:lumMod val="25000"/>
                  </a:schemeClr>
                </a:solidFill>
                <a:latin typeface="Comic Sans MS" pitchFamily="66" charset="0"/>
              </a:rPr>
              <a:t>T</a:t>
            </a:r>
            <a:r>
              <a:rPr lang="cs-CZ" sz="2200" dirty="0" smtClean="0">
                <a:solidFill>
                  <a:schemeClr val="bg2">
                    <a:lumMod val="25000"/>
                  </a:schemeClr>
                </a:solidFill>
                <a:latin typeface="Comic Sans MS" pitchFamily="66" charset="0"/>
              </a:rPr>
              <a:t>he inverse variational</a:t>
            </a:r>
            <a:r>
              <a:rPr lang="en-US" sz="2200" dirty="0" smtClean="0">
                <a:solidFill>
                  <a:schemeClr val="bg2">
                    <a:lumMod val="25000"/>
                  </a:schemeClr>
                </a:solidFill>
                <a:latin typeface="Comic Sans MS" pitchFamily="66" charset="0"/>
              </a:rPr>
              <a:t> problem is a natural part of calculus of variations. There is a question if given equations of motion arise from a Lagrangian system, or not. This is completely answered by Helmholtz conditions.</a:t>
            </a:r>
          </a:p>
          <a:p>
            <a:pPr marL="0" indent="0" eaLnBrk="1" fontAlgn="auto" hangingPunct="1">
              <a:spcBef>
                <a:spcPts val="580"/>
              </a:spcBef>
              <a:spcAft>
                <a:spcPts val="0"/>
              </a:spcAft>
              <a:buNone/>
              <a:defRPr/>
            </a:pPr>
            <a:endParaRPr lang="en-US" sz="1000"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2200" dirty="0" smtClean="0">
                <a:solidFill>
                  <a:srgbClr val="7030A0"/>
                </a:solidFill>
                <a:latin typeface="Comic Sans MS" pitchFamily="66" charset="0"/>
              </a:rPr>
              <a:t>In our presentation we deal with the nonholonomic mechanics</a:t>
            </a:r>
            <a:r>
              <a:rPr lang="cs-CZ" sz="2200" dirty="0" smtClean="0">
                <a:solidFill>
                  <a:srgbClr val="7030A0"/>
                </a:solidFill>
                <a:latin typeface="Comic Sans MS" pitchFamily="66" charset="0"/>
              </a:rPr>
              <a:t>. T</a:t>
            </a:r>
            <a:r>
              <a:rPr lang="en-US" sz="2200" dirty="0" smtClean="0">
                <a:solidFill>
                  <a:srgbClr val="7030A0"/>
                </a:solidFill>
                <a:latin typeface="Comic Sans MS" pitchFamily="66" charset="0"/>
              </a:rPr>
              <a:t>he</a:t>
            </a:r>
            <a:r>
              <a:rPr lang="cs-CZ" sz="2200" dirty="0" smtClean="0">
                <a:solidFill>
                  <a:srgbClr val="7030A0"/>
                </a:solidFill>
                <a:latin typeface="Comic Sans MS" pitchFamily="66" charset="0"/>
              </a:rPr>
              <a:t> inverse </a:t>
            </a:r>
            <a:r>
              <a:rPr lang="en-US" sz="2200" dirty="0" smtClean="0">
                <a:solidFill>
                  <a:srgbClr val="7030A0"/>
                </a:solidFill>
                <a:latin typeface="Comic Sans MS" pitchFamily="66" charset="0"/>
              </a:rPr>
              <a:t>problem of the calculus of variations for second order ODE in the context of nonholonomic constraints is investigated. Relationships between Chetaev equations, constrained Euler-Lagrange equations coming from a nonholonomic variational principle, closed 2-forms on constraint manifolds, and a corresponding generalization of Helmholtz conditions </a:t>
            </a:r>
            <a:r>
              <a:rPr lang="cs-CZ" sz="2200" dirty="0" smtClean="0">
                <a:solidFill>
                  <a:srgbClr val="7030A0"/>
                </a:solidFill>
                <a:latin typeface="Comic Sans MS" pitchFamily="66" charset="0"/>
              </a:rPr>
              <a:t>are</a:t>
            </a:r>
            <a:r>
              <a:rPr lang="en-US" sz="2200" dirty="0" smtClean="0">
                <a:solidFill>
                  <a:srgbClr val="7030A0"/>
                </a:solidFill>
                <a:latin typeface="Comic Sans MS" pitchFamily="66" charset="0"/>
              </a:rPr>
              <a:t> studied. </a:t>
            </a:r>
          </a:p>
          <a:p>
            <a:pPr marL="0" indent="0" eaLnBrk="1" fontAlgn="auto" hangingPunct="1">
              <a:spcBef>
                <a:spcPts val="580"/>
              </a:spcBef>
              <a:spcAft>
                <a:spcPts val="0"/>
              </a:spcAft>
              <a:buNone/>
              <a:defRPr/>
            </a:pPr>
            <a:endParaRPr lang="en-US" sz="1000" dirty="0">
              <a:solidFill>
                <a:srgbClr val="7030A0"/>
              </a:solidFill>
              <a:latin typeface="Comic Sans MS" pitchFamily="66" charset="0"/>
            </a:endParaRPr>
          </a:p>
        </p:txBody>
      </p:sp>
      <p:sp>
        <p:nvSpPr>
          <p:cNvPr id="2" name="Zástupný symbol pro číslo snímku 1"/>
          <p:cNvSpPr>
            <a:spLocks noGrp="1"/>
          </p:cNvSpPr>
          <p:nvPr>
            <p:ph type="sldNum" sz="quarter" idx="12"/>
          </p:nvPr>
        </p:nvSpPr>
        <p:spPr/>
        <p:txBody>
          <a:bodyPr/>
          <a:lstStyle/>
          <a:p>
            <a:pPr>
              <a:defRPr/>
            </a:pPr>
            <a:fld id="{BDA1E07E-07D8-4578-BBFF-D32A568A631A}" type="slidenum">
              <a:rPr lang="cs-CZ" smtClean="0"/>
              <a:pPr>
                <a:defRPr/>
              </a:pPr>
              <a:t>2</a:t>
            </a:fld>
            <a:endParaRPr lang="cs-CZ"/>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solidFill>
                <a:prstClr val="white"/>
              </a:solidFill>
            </a:endParaRPr>
          </a:p>
        </p:txBody>
      </p:sp>
      <p:sp>
        <p:nvSpPr>
          <p:cNvPr id="9620" name="Nadpis 1"/>
          <p:cNvSpPr>
            <a:spLocks noGrp="1"/>
          </p:cNvSpPr>
          <p:nvPr>
            <p:ph type="title"/>
          </p:nvPr>
        </p:nvSpPr>
        <p:spPr>
          <a:xfrm>
            <a:off x="395288" y="274638"/>
            <a:ext cx="8291512" cy="777875"/>
          </a:xfrm>
        </p:spPr>
        <p:txBody>
          <a:bodyPr/>
          <a:lstStyle/>
          <a:p>
            <a:pPr eaLnBrk="1" hangingPunct="1"/>
            <a:r>
              <a:rPr lang="en-US" sz="3200" dirty="0" smtClean="0">
                <a:latin typeface="Comic Sans MS" pitchFamily="66" charset="0"/>
              </a:rPr>
              <a:t> </a:t>
            </a:r>
            <a:r>
              <a:rPr lang="en-US" sz="3200" b="1" dirty="0" smtClean="0">
                <a:solidFill>
                  <a:schemeClr val="bg1"/>
                </a:solidFill>
                <a:latin typeface="Comic Sans MS" pitchFamily="66" charset="0"/>
              </a:rPr>
              <a:t>Reduced equations</a:t>
            </a:r>
            <a:r>
              <a:rPr lang="cs-CZ" sz="3200" b="1" dirty="0" smtClean="0">
                <a:solidFill>
                  <a:schemeClr val="bg1"/>
                </a:solidFill>
                <a:latin typeface="Comic Sans MS" pitchFamily="66" charset="0"/>
              </a:rPr>
              <a:t> - recapitulation</a:t>
            </a:r>
          </a:p>
        </p:txBody>
      </p:sp>
      <p:sp>
        <p:nvSpPr>
          <p:cNvPr id="3" name="Zástupný symbol pro obsah 2"/>
          <p:cNvSpPr>
            <a:spLocks noGrp="1"/>
          </p:cNvSpPr>
          <p:nvPr>
            <p:ph sz="quarter" idx="1"/>
          </p:nvPr>
        </p:nvSpPr>
        <p:spPr>
          <a:xfrm>
            <a:off x="395288" y="1447800"/>
            <a:ext cx="8353425" cy="4860925"/>
          </a:xfrm>
        </p:spPr>
        <p:txBody>
          <a:bodyPr>
            <a:normAutofit/>
          </a:bodyPr>
          <a:lstStyle/>
          <a:p>
            <a:pPr marL="274320" indent="-274320" eaLnBrk="1" fontAlgn="auto" hangingPunct="1">
              <a:spcBef>
                <a:spcPts val="580"/>
              </a:spcBef>
              <a:spcAft>
                <a:spcPts val="0"/>
              </a:spcAft>
              <a:buFont typeface="Wingdings 2"/>
              <a:buChar char=""/>
              <a:defRPr/>
            </a:pPr>
            <a:r>
              <a:rPr lang="en-US" dirty="0" smtClean="0">
                <a:solidFill>
                  <a:srgbClr val="C00000"/>
                </a:solidFill>
                <a:latin typeface="Comic Sans MS" pitchFamily="66" charset="0"/>
              </a:rPr>
              <a:t>path of [</a:t>
            </a:r>
            <a:r>
              <a:rPr lang="el-GR" i="1" dirty="0" smtClean="0">
                <a:solidFill>
                  <a:srgbClr val="C00000"/>
                </a:solidFill>
                <a:latin typeface="Comic Sans MS" pitchFamily="66" charset="0"/>
              </a:rPr>
              <a:t>α</a:t>
            </a:r>
            <a:r>
              <a:rPr lang="en-US" i="1" baseline="-25000" dirty="0" smtClean="0">
                <a:solidFill>
                  <a:srgbClr val="C00000"/>
                </a:solidFill>
                <a:latin typeface="Comic Sans MS" pitchFamily="66" charset="0"/>
              </a:rPr>
              <a:t>Q</a:t>
            </a:r>
            <a:r>
              <a:rPr lang="en-US" dirty="0" smtClean="0">
                <a:solidFill>
                  <a:srgbClr val="C00000"/>
                </a:solidFill>
                <a:latin typeface="Comic Sans MS" pitchFamily="66" charset="0"/>
              </a:rPr>
              <a:t>]                                                             (trajectory) </a:t>
            </a:r>
          </a:p>
          <a:p>
            <a:pPr marL="274320" indent="-274320" eaLnBrk="1" fontAlgn="auto" hangingPunct="1">
              <a:spcBef>
                <a:spcPts val="580"/>
              </a:spcBef>
              <a:spcAft>
                <a:spcPts val="0"/>
              </a:spcAft>
              <a:buFont typeface="Wingdings 2"/>
              <a:buChar char=""/>
              <a:defRPr/>
            </a:pPr>
            <a:endParaRPr lang="en-US"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a:solidFill>
                  <a:srgbClr val="C00000"/>
                </a:solidFill>
                <a:latin typeface="Comic Sans MS" pitchFamily="66" charset="0"/>
              </a:rPr>
              <a:t>i</a:t>
            </a:r>
            <a:r>
              <a:rPr lang="en-US" dirty="0" smtClean="0">
                <a:solidFill>
                  <a:srgbClr val="C00000"/>
                </a:solidFill>
                <a:latin typeface="Comic Sans MS" pitchFamily="66" charset="0"/>
              </a:rPr>
              <a:t>n coordinates</a:t>
            </a: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a:solidFill>
                  <a:srgbClr val="C00000"/>
                </a:solidFill>
                <a:latin typeface="Comic Sans MS" pitchFamily="66" charset="0"/>
              </a:rPr>
              <a:t>c</a:t>
            </a:r>
            <a:r>
              <a:rPr lang="en-US" dirty="0" smtClean="0">
                <a:solidFill>
                  <a:srgbClr val="C00000"/>
                </a:solidFill>
                <a:latin typeface="Comic Sans MS" pitchFamily="66" charset="0"/>
              </a:rPr>
              <a:t>oefficients (Einstein summation)</a:t>
            </a:r>
          </a:p>
          <a:p>
            <a:pPr marL="274320" indent="-274320" eaLnBrk="1" fontAlgn="auto" hangingPunct="1">
              <a:spcBef>
                <a:spcPts val="580"/>
              </a:spcBef>
              <a:spcAft>
                <a:spcPts val="0"/>
              </a:spcAft>
              <a:buFont typeface="Wingdings 2"/>
              <a:buChar char=""/>
              <a:defRPr/>
            </a:pPr>
            <a:endParaRPr lang="en-US" dirty="0" smtClean="0">
              <a:solidFill>
                <a:schemeClr val="bg2">
                  <a:lumMod val="2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p:txBody>
      </p:sp>
      <p:graphicFrame>
        <p:nvGraphicFramePr>
          <p:cNvPr id="9616" name="Object 400"/>
          <p:cNvGraphicFramePr>
            <a:graphicFrameLocks noChangeAspect="1"/>
          </p:cNvGraphicFramePr>
          <p:nvPr/>
        </p:nvGraphicFramePr>
        <p:xfrm>
          <a:off x="3276600" y="1484313"/>
          <a:ext cx="5040313" cy="936625"/>
        </p:xfrm>
        <a:graphic>
          <a:graphicData uri="http://schemas.openxmlformats.org/presentationml/2006/ole">
            <mc:AlternateContent xmlns:mc="http://schemas.openxmlformats.org/markup-compatibility/2006">
              <mc:Choice xmlns:v="urn:schemas-microsoft-com:vml" Requires="v">
                <p:oleObj spid="_x0000_s43112" name="Equation" r:id="rId4" imgW="2565400" imgH="482600" progId="Equation.DSMT4">
                  <p:embed/>
                </p:oleObj>
              </mc:Choice>
              <mc:Fallback>
                <p:oleObj name="Equation" r:id="rId4" imgW="2565400" imgH="4826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76600" y="1484313"/>
                        <a:ext cx="5040313" cy="936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617" name="Object 401"/>
          <p:cNvGraphicFramePr>
            <a:graphicFrameLocks noChangeAspect="1"/>
          </p:cNvGraphicFramePr>
          <p:nvPr/>
        </p:nvGraphicFramePr>
        <p:xfrm>
          <a:off x="3276600" y="2781300"/>
          <a:ext cx="5338763" cy="466725"/>
        </p:xfrm>
        <a:graphic>
          <a:graphicData uri="http://schemas.openxmlformats.org/presentationml/2006/ole">
            <mc:AlternateContent xmlns:mc="http://schemas.openxmlformats.org/markup-compatibility/2006">
              <mc:Choice xmlns:v="urn:schemas-microsoft-com:vml" Requires="v">
                <p:oleObj spid="_x0000_s43113" name="Equation" r:id="rId6" imgW="2717800" imgH="241300" progId="Equation.DSMT4">
                  <p:embed/>
                </p:oleObj>
              </mc:Choice>
              <mc:Fallback>
                <p:oleObj name="Equation" r:id="rId6" imgW="2717800" imgH="2413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76600" y="2781300"/>
                        <a:ext cx="5338763" cy="466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618" name="Object 402"/>
          <p:cNvGraphicFramePr>
            <a:graphicFrameLocks noChangeAspect="1"/>
          </p:cNvGraphicFramePr>
          <p:nvPr/>
        </p:nvGraphicFramePr>
        <p:xfrm>
          <a:off x="395288" y="4292600"/>
          <a:ext cx="8551862" cy="2089150"/>
        </p:xfrm>
        <a:graphic>
          <a:graphicData uri="http://schemas.openxmlformats.org/presentationml/2006/ole">
            <mc:AlternateContent xmlns:mc="http://schemas.openxmlformats.org/markup-compatibility/2006">
              <mc:Choice xmlns:v="urn:schemas-microsoft-com:vml" Requires="v">
                <p:oleObj spid="_x0000_s43114" name="Equation" r:id="rId8" imgW="4279900" imgH="1016000" progId="Equation.DSMT4">
                  <p:embed/>
                </p:oleObj>
              </mc:Choice>
              <mc:Fallback>
                <p:oleObj name="Equation" r:id="rId8" imgW="4279900" imgH="10160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95288" y="4292600"/>
                        <a:ext cx="8551862" cy="2089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Zástupný symbol pro číslo snímku 1"/>
          <p:cNvSpPr>
            <a:spLocks noGrp="1"/>
          </p:cNvSpPr>
          <p:nvPr>
            <p:ph type="sldNum" sz="quarter" idx="12"/>
          </p:nvPr>
        </p:nvSpPr>
        <p:spPr/>
        <p:txBody>
          <a:bodyPr/>
          <a:lstStyle/>
          <a:p>
            <a:pPr>
              <a:defRPr/>
            </a:pPr>
            <a:fld id="{BDA1E07E-07D8-4578-BBFF-D32A568A631A}" type="slidenum">
              <a:rPr lang="cs-CZ" smtClean="0"/>
              <a:pPr>
                <a:defRPr/>
              </a:pPr>
              <a:t>20</a:t>
            </a:fld>
            <a:endParaRPr lang="cs-CZ"/>
          </a:p>
        </p:txBody>
      </p:sp>
    </p:spTree>
    <p:extLst>
      <p:ext uri="{BB962C8B-B14F-4D97-AF65-F5344CB8AC3E}">
        <p14:creationId xmlns:p14="http://schemas.microsoft.com/office/powerpoint/2010/main" val="8783463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6322" name="Nadpis 1"/>
          <p:cNvSpPr>
            <a:spLocks noGrp="1"/>
          </p:cNvSpPr>
          <p:nvPr>
            <p:ph type="title"/>
          </p:nvPr>
        </p:nvSpPr>
        <p:spPr>
          <a:xfrm>
            <a:off x="395288" y="274638"/>
            <a:ext cx="8291512"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Nonholonomic variational systems</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215900" y="1412776"/>
            <a:ext cx="8712200" cy="4896544"/>
          </a:xfrm>
        </p:spPr>
        <p:txBody>
          <a:bodyPr>
            <a:noAutofit/>
          </a:bodyPr>
          <a:lstStyle/>
          <a:p>
            <a:pPr marL="274320" indent="-274320" eaLnBrk="1" fontAlgn="auto" hangingPunct="1">
              <a:spcBef>
                <a:spcPts val="580"/>
              </a:spcBef>
              <a:spcAft>
                <a:spcPts val="0"/>
              </a:spcAft>
              <a:buFont typeface="Wingdings 2"/>
              <a:buChar char=""/>
              <a:defRPr/>
            </a:pPr>
            <a:r>
              <a:rPr lang="en-US" dirty="0" smtClean="0">
                <a:solidFill>
                  <a:srgbClr val="C00000"/>
                </a:solidFill>
                <a:latin typeface="Comic Sans MS" pitchFamily="66" charset="0"/>
              </a:rPr>
              <a:t>Definition</a:t>
            </a:r>
            <a:r>
              <a:rPr lang="cs-CZ" dirty="0" smtClean="0">
                <a:solidFill>
                  <a:srgbClr val="C00000"/>
                </a:solidFill>
                <a:latin typeface="Comic Sans MS" pitchFamily="66" charset="0"/>
              </a:rPr>
              <a:t> (</a:t>
            </a:r>
            <a:r>
              <a:rPr lang="en-US" dirty="0" smtClean="0">
                <a:solidFill>
                  <a:srgbClr val="C00000"/>
                </a:solidFill>
                <a:latin typeface="Comic Sans MS" pitchFamily="66" charset="0"/>
              </a:rPr>
              <a:t>based o</a:t>
            </a:r>
            <a:r>
              <a:rPr lang="cs-CZ" dirty="0" smtClean="0">
                <a:solidFill>
                  <a:srgbClr val="C00000"/>
                </a:solidFill>
                <a:latin typeface="Comic Sans MS" pitchFamily="66" charset="0"/>
              </a:rPr>
              <a:t>n</a:t>
            </a:r>
            <a:r>
              <a:rPr lang="en-US" dirty="0" smtClean="0">
                <a:solidFill>
                  <a:srgbClr val="C00000"/>
                </a:solidFill>
                <a:latin typeface="Comic Sans MS" pitchFamily="66" charset="0"/>
              </a:rPr>
              <a:t> the nonholonomic</a:t>
            </a:r>
            <a:r>
              <a:rPr lang="cs-CZ" dirty="0" smtClean="0">
                <a:solidFill>
                  <a:srgbClr val="C00000"/>
                </a:solidFill>
                <a:latin typeface="Comic Sans MS" pitchFamily="66" charset="0"/>
              </a:rPr>
              <a:t> </a:t>
            </a:r>
            <a:r>
              <a:rPr lang="en-US" dirty="0" smtClean="0">
                <a:solidFill>
                  <a:srgbClr val="C00000"/>
                </a:solidFill>
                <a:latin typeface="Comic Sans MS" pitchFamily="66" charset="0"/>
              </a:rPr>
              <a:t>principle)</a:t>
            </a:r>
            <a:r>
              <a:rPr lang="cs-CZ" dirty="0">
                <a:solidFill>
                  <a:srgbClr val="C00000"/>
                </a:solidFill>
                <a:latin typeface="Comic Sans MS" pitchFamily="66" charset="0"/>
              </a:rPr>
              <a:t> </a:t>
            </a:r>
            <a:r>
              <a:rPr lang="cs-CZ" dirty="0" smtClean="0">
                <a:solidFill>
                  <a:srgbClr val="C00000"/>
                </a:solidFill>
                <a:latin typeface="Comic Sans MS" pitchFamily="66" charset="0"/>
              </a:rPr>
              <a:t>                        </a:t>
            </a:r>
            <a:r>
              <a:rPr lang="cs-CZ" dirty="0" smtClean="0">
                <a:latin typeface="Comic Sans MS" pitchFamily="66" charset="0"/>
              </a:rPr>
              <a:t>Let                    </a:t>
            </a:r>
            <a:r>
              <a:rPr lang="cs-CZ" i="1" dirty="0" smtClean="0">
                <a:latin typeface="Comic Sans MS" pitchFamily="66" charset="0"/>
              </a:rPr>
              <a:t>            </a:t>
            </a:r>
          </a:p>
          <a:p>
            <a:pPr marL="274320" indent="-274320" eaLnBrk="1" fontAlgn="auto" hangingPunct="1">
              <a:spcBef>
                <a:spcPts val="580"/>
              </a:spcBef>
              <a:spcAft>
                <a:spcPts val="0"/>
              </a:spcAft>
              <a:buFont typeface="Wingdings 2"/>
              <a:buChar char=""/>
              <a:defRPr/>
            </a:pPr>
            <a:endParaRPr lang="cs-CZ" i="1" dirty="0">
              <a:latin typeface="Comic Sans MS" pitchFamily="66" charset="0"/>
            </a:endParaRPr>
          </a:p>
          <a:p>
            <a:pPr marL="0" indent="0" eaLnBrk="1" fontAlgn="auto" hangingPunct="1">
              <a:spcBef>
                <a:spcPts val="580"/>
              </a:spcBef>
              <a:spcAft>
                <a:spcPts val="0"/>
              </a:spcAft>
              <a:buNone/>
              <a:defRPr/>
            </a:pPr>
            <a:r>
              <a:rPr lang="cs-CZ" i="1" dirty="0" smtClean="0">
                <a:latin typeface="Comic Sans MS" pitchFamily="66" charset="0"/>
              </a:rPr>
              <a:t>   </a:t>
            </a:r>
            <a:r>
              <a:rPr lang="cs-CZ" dirty="0" smtClean="0">
                <a:latin typeface="Comic Sans MS" pitchFamily="66" charset="0"/>
              </a:rPr>
              <a:t>be a constraint dynamical form and </a:t>
            </a:r>
            <a:r>
              <a:rPr lang="en-US" dirty="0" smtClean="0">
                <a:solidFill>
                  <a:schemeClr val="tx1">
                    <a:lumMod val="95000"/>
                    <a:lumOff val="5000"/>
                  </a:schemeClr>
                </a:solidFill>
                <a:latin typeface="Comic Sans MS" pitchFamily="66" charset="0"/>
              </a:rPr>
              <a:t>[</a:t>
            </a:r>
            <a:r>
              <a:rPr lang="el-GR" i="1" dirty="0">
                <a:solidFill>
                  <a:schemeClr val="tx1">
                    <a:lumMod val="95000"/>
                    <a:lumOff val="5000"/>
                  </a:schemeClr>
                </a:solidFill>
                <a:latin typeface="Comic Sans MS" pitchFamily="66" charset="0"/>
              </a:rPr>
              <a:t>α</a:t>
            </a:r>
            <a:r>
              <a:rPr lang="en-US" i="1" baseline="-25000" dirty="0">
                <a:solidFill>
                  <a:schemeClr val="tx1">
                    <a:lumMod val="95000"/>
                    <a:lumOff val="5000"/>
                  </a:schemeClr>
                </a:solidFill>
                <a:latin typeface="Comic Sans MS" pitchFamily="66" charset="0"/>
              </a:rPr>
              <a:t>Q</a:t>
            </a:r>
            <a:r>
              <a:rPr lang="en-US" dirty="0">
                <a:solidFill>
                  <a:schemeClr val="tx1">
                    <a:lumMod val="95000"/>
                    <a:lumOff val="5000"/>
                  </a:schemeClr>
                </a:solidFill>
                <a:latin typeface="Comic Sans MS" pitchFamily="66" charset="0"/>
              </a:rPr>
              <a:t>] </a:t>
            </a:r>
            <a:r>
              <a:rPr lang="cs-CZ" dirty="0" smtClean="0">
                <a:solidFill>
                  <a:schemeClr val="tx1">
                    <a:lumMod val="95000"/>
                    <a:lumOff val="5000"/>
                  </a:schemeClr>
                </a:solidFill>
                <a:latin typeface="Comic Sans MS" pitchFamily="66" charset="0"/>
              </a:rPr>
              <a:t> the        </a:t>
            </a:r>
          </a:p>
          <a:p>
            <a:pPr marL="0" indent="0" eaLnBrk="1" fontAlgn="auto" hangingPunct="1">
              <a:spcBef>
                <a:spcPts val="580"/>
              </a:spcBef>
              <a:spcAft>
                <a:spcPts val="0"/>
              </a:spcAft>
              <a:buNone/>
              <a:defRPr/>
            </a:pPr>
            <a:r>
              <a:rPr lang="cs-CZ" dirty="0">
                <a:solidFill>
                  <a:schemeClr val="tx1">
                    <a:lumMod val="95000"/>
                    <a:lumOff val="5000"/>
                  </a:schemeClr>
                </a:solidFill>
                <a:latin typeface="Comic Sans MS" pitchFamily="66" charset="0"/>
              </a:rPr>
              <a:t> </a:t>
            </a:r>
            <a:r>
              <a:rPr lang="cs-CZ" dirty="0" smtClean="0">
                <a:solidFill>
                  <a:schemeClr val="tx1">
                    <a:lumMod val="95000"/>
                    <a:lumOff val="5000"/>
                  </a:schemeClr>
                </a:solidFill>
                <a:latin typeface="Comic Sans MS" pitchFamily="66" charset="0"/>
              </a:rPr>
              <a:t>  corresponding mechanical system (class of 2-forms). </a:t>
            </a:r>
          </a:p>
          <a:p>
            <a:pPr marL="0" indent="0" eaLnBrk="1" fontAlgn="auto" hangingPunct="1">
              <a:spcBef>
                <a:spcPts val="580"/>
              </a:spcBef>
              <a:spcAft>
                <a:spcPts val="0"/>
              </a:spcAft>
              <a:buNone/>
              <a:defRPr/>
            </a:pPr>
            <a:r>
              <a:rPr lang="cs-CZ" i="1" dirty="0">
                <a:solidFill>
                  <a:schemeClr val="tx1">
                    <a:lumMod val="95000"/>
                    <a:lumOff val="5000"/>
                  </a:schemeClr>
                </a:solidFill>
                <a:latin typeface="Comic Sans MS" pitchFamily="66" charset="0"/>
              </a:rPr>
              <a:t> </a:t>
            </a:r>
            <a:r>
              <a:rPr lang="cs-CZ" i="1" dirty="0" smtClean="0">
                <a:solidFill>
                  <a:schemeClr val="tx1">
                    <a:lumMod val="95000"/>
                    <a:lumOff val="5000"/>
                  </a:schemeClr>
                </a:solidFill>
                <a:latin typeface="Comic Sans MS" pitchFamily="66" charset="0"/>
              </a:rPr>
              <a:t>  </a:t>
            </a:r>
            <a:r>
              <a:rPr lang="cs-CZ" i="1" dirty="0" err="1" smtClean="0">
                <a:latin typeface="Comic Sans MS" pitchFamily="66" charset="0"/>
              </a:rPr>
              <a:t>E</a:t>
            </a:r>
            <a:r>
              <a:rPr lang="cs-CZ" i="1" baseline="30000" dirty="0" err="1" smtClean="0">
                <a:latin typeface="Comic Sans MS" pitchFamily="66" charset="0"/>
              </a:rPr>
              <a:t>c</a:t>
            </a:r>
            <a:r>
              <a:rPr lang="cs-CZ" dirty="0" smtClean="0">
                <a:solidFill>
                  <a:schemeClr val="tx1">
                    <a:lumMod val="95000"/>
                    <a:lumOff val="5000"/>
                  </a:schemeClr>
                </a:solidFill>
                <a:latin typeface="Comic Sans MS" pitchFamily="66" charset="0"/>
              </a:rPr>
              <a:t> is called (locally) constraint variational, if for  </a:t>
            </a:r>
          </a:p>
          <a:p>
            <a:pPr marL="0" indent="0" eaLnBrk="1" fontAlgn="auto" hangingPunct="1">
              <a:spcBef>
                <a:spcPts val="580"/>
              </a:spcBef>
              <a:spcAft>
                <a:spcPts val="0"/>
              </a:spcAft>
              <a:buNone/>
              <a:defRPr/>
            </a:pPr>
            <a:r>
              <a:rPr lang="cs-CZ" dirty="0">
                <a:solidFill>
                  <a:schemeClr val="tx1">
                    <a:lumMod val="95000"/>
                    <a:lumOff val="5000"/>
                  </a:schemeClr>
                </a:solidFill>
                <a:latin typeface="Comic Sans MS" pitchFamily="66" charset="0"/>
              </a:rPr>
              <a:t> </a:t>
            </a:r>
            <a:r>
              <a:rPr lang="cs-CZ" dirty="0" smtClean="0">
                <a:solidFill>
                  <a:schemeClr val="tx1">
                    <a:lumMod val="95000"/>
                    <a:lumOff val="5000"/>
                  </a:schemeClr>
                </a:solidFill>
                <a:latin typeface="Comic Sans MS" pitchFamily="66" charset="0"/>
              </a:rPr>
              <a:t>  every point </a:t>
            </a:r>
            <a:r>
              <a:rPr lang="cs-CZ" i="1" dirty="0" smtClean="0">
                <a:solidFill>
                  <a:schemeClr val="tx1">
                    <a:lumMod val="95000"/>
                    <a:lumOff val="5000"/>
                  </a:schemeClr>
                </a:solidFill>
                <a:latin typeface="Comic Sans MS" pitchFamily="66" charset="0"/>
              </a:rPr>
              <a:t>y </a:t>
            </a:r>
            <a:r>
              <a:rPr lang="cs-CZ" dirty="0" smtClean="0">
                <a:solidFill>
                  <a:schemeClr val="tx1">
                    <a:lumMod val="95000"/>
                    <a:lumOff val="5000"/>
                  </a:schemeClr>
                </a:solidFill>
                <a:latin typeface="Comic Sans MS" pitchFamily="66" charset="0"/>
              </a:rPr>
              <a:t>ϵ</a:t>
            </a:r>
            <a:r>
              <a:rPr lang="cs-CZ" i="1" dirty="0" smtClean="0">
                <a:solidFill>
                  <a:schemeClr val="tx1">
                    <a:lumMod val="95000"/>
                    <a:lumOff val="5000"/>
                  </a:schemeClr>
                </a:solidFill>
                <a:latin typeface="Comic Sans MS" pitchFamily="66" charset="0"/>
              </a:rPr>
              <a:t>Q </a:t>
            </a:r>
            <a:r>
              <a:rPr lang="cs-CZ" dirty="0" smtClean="0">
                <a:solidFill>
                  <a:schemeClr val="tx1">
                    <a:lumMod val="95000"/>
                    <a:lumOff val="5000"/>
                  </a:schemeClr>
                </a:solidFill>
                <a:latin typeface="Comic Sans MS" pitchFamily="66" charset="0"/>
              </a:rPr>
              <a:t> there exists a neighborhood </a:t>
            </a:r>
            <a:r>
              <a:rPr lang="cs-CZ" i="1" dirty="0" smtClean="0">
                <a:solidFill>
                  <a:schemeClr val="tx1">
                    <a:lumMod val="95000"/>
                    <a:lumOff val="5000"/>
                  </a:schemeClr>
                </a:solidFill>
                <a:latin typeface="Comic Sans MS" pitchFamily="66" charset="0"/>
              </a:rPr>
              <a:t>U</a:t>
            </a:r>
            <a:r>
              <a:rPr lang="cs-CZ" dirty="0" smtClean="0">
                <a:solidFill>
                  <a:schemeClr val="tx1">
                    <a:lumMod val="95000"/>
                    <a:lumOff val="5000"/>
                  </a:schemeClr>
                </a:solidFill>
                <a:latin typeface="Comic Sans MS" pitchFamily="66" charset="0"/>
              </a:rPr>
              <a:t>(</a:t>
            </a:r>
            <a:r>
              <a:rPr lang="cs-CZ" i="1" dirty="0" smtClean="0">
                <a:solidFill>
                  <a:schemeClr val="tx1">
                    <a:lumMod val="95000"/>
                    <a:lumOff val="5000"/>
                  </a:schemeClr>
                </a:solidFill>
                <a:latin typeface="Comic Sans MS" pitchFamily="66" charset="0"/>
              </a:rPr>
              <a:t>y</a:t>
            </a:r>
            <a:r>
              <a:rPr lang="cs-CZ" dirty="0" smtClean="0">
                <a:solidFill>
                  <a:schemeClr val="tx1">
                    <a:lumMod val="95000"/>
                    <a:lumOff val="5000"/>
                  </a:schemeClr>
                </a:solidFill>
                <a:latin typeface="Comic Sans MS" pitchFamily="66" charset="0"/>
              </a:rPr>
              <a:t>) </a:t>
            </a:r>
          </a:p>
          <a:p>
            <a:pPr marL="0" indent="0" eaLnBrk="1" fontAlgn="auto" hangingPunct="1">
              <a:spcBef>
                <a:spcPts val="580"/>
              </a:spcBef>
              <a:spcAft>
                <a:spcPts val="0"/>
              </a:spcAft>
              <a:buNone/>
              <a:defRPr/>
            </a:pPr>
            <a:r>
              <a:rPr lang="cs-CZ" dirty="0">
                <a:solidFill>
                  <a:schemeClr val="tx1">
                    <a:lumMod val="95000"/>
                    <a:lumOff val="5000"/>
                  </a:schemeClr>
                </a:solidFill>
                <a:latin typeface="Comic Sans MS" pitchFamily="66" charset="0"/>
              </a:rPr>
              <a:t> </a:t>
            </a:r>
            <a:r>
              <a:rPr lang="cs-CZ" dirty="0" smtClean="0">
                <a:solidFill>
                  <a:schemeClr val="tx1">
                    <a:lumMod val="95000"/>
                    <a:lumOff val="5000"/>
                  </a:schemeClr>
                </a:solidFill>
                <a:latin typeface="Comic Sans MS" pitchFamily="66" charset="0"/>
              </a:rPr>
              <a:t>  and functions </a:t>
            </a:r>
            <a:r>
              <a:rPr lang="cs-CZ" i="1" dirty="0" smtClean="0">
                <a:solidFill>
                  <a:schemeClr val="tx1">
                    <a:lumMod val="95000"/>
                    <a:lumOff val="5000"/>
                  </a:schemeClr>
                </a:solidFill>
                <a:latin typeface="Comic Sans MS" pitchFamily="66" charset="0"/>
              </a:rPr>
              <a:t>L</a:t>
            </a:r>
            <a:r>
              <a:rPr lang="cs-CZ" baseline="-25000" dirty="0" smtClean="0">
                <a:solidFill>
                  <a:schemeClr val="tx1">
                    <a:lumMod val="95000"/>
                    <a:lumOff val="5000"/>
                  </a:schemeClr>
                </a:solidFill>
                <a:latin typeface="Comic Sans MS" pitchFamily="66" charset="0"/>
              </a:rPr>
              <a:t>0</a:t>
            </a:r>
            <a:r>
              <a:rPr lang="cs-CZ" dirty="0" smtClean="0">
                <a:solidFill>
                  <a:schemeClr val="tx1">
                    <a:lumMod val="95000"/>
                    <a:lumOff val="5000"/>
                  </a:schemeClr>
                </a:solidFill>
                <a:latin typeface="Comic Sans MS" pitchFamily="66" charset="0"/>
              </a:rPr>
              <a:t> and </a:t>
            </a:r>
            <a:r>
              <a:rPr lang="cs-CZ" i="1" dirty="0" err="1" smtClean="0">
                <a:solidFill>
                  <a:schemeClr val="tx1">
                    <a:lumMod val="95000"/>
                    <a:lumOff val="5000"/>
                  </a:schemeClr>
                </a:solidFill>
                <a:latin typeface="Comic Sans MS" pitchFamily="66" charset="0"/>
              </a:rPr>
              <a:t>L</a:t>
            </a:r>
            <a:r>
              <a:rPr lang="cs-CZ" i="1" baseline="-25000" dirty="0" err="1" smtClean="0">
                <a:solidFill>
                  <a:schemeClr val="tx1">
                    <a:lumMod val="95000"/>
                    <a:lumOff val="5000"/>
                  </a:schemeClr>
                </a:solidFill>
                <a:latin typeface="Comic Sans MS" pitchFamily="66" charset="0"/>
              </a:rPr>
              <a:t>i</a:t>
            </a:r>
            <a:r>
              <a:rPr lang="cs-CZ" i="1" baseline="-25000" dirty="0" smtClean="0">
                <a:solidFill>
                  <a:schemeClr val="tx1">
                    <a:lumMod val="95000"/>
                    <a:lumOff val="5000"/>
                  </a:schemeClr>
                </a:solidFill>
                <a:latin typeface="Comic Sans MS" pitchFamily="66" charset="0"/>
              </a:rPr>
              <a:t> </a:t>
            </a:r>
            <a:r>
              <a:rPr lang="cs-CZ" i="1" dirty="0" smtClean="0">
                <a:solidFill>
                  <a:schemeClr val="tx1">
                    <a:lumMod val="95000"/>
                    <a:lumOff val="5000"/>
                  </a:schemeClr>
                </a:solidFill>
                <a:latin typeface="Comic Sans MS" pitchFamily="66" charset="0"/>
              </a:rPr>
              <a:t> </a:t>
            </a:r>
            <a:r>
              <a:rPr lang="cs-CZ" dirty="0" smtClean="0">
                <a:solidFill>
                  <a:schemeClr val="tx1">
                    <a:lumMod val="95000"/>
                    <a:lumOff val="5000"/>
                  </a:schemeClr>
                </a:solidFill>
                <a:latin typeface="Comic Sans MS" pitchFamily="66" charset="0"/>
              </a:rPr>
              <a:t>on </a:t>
            </a:r>
            <a:r>
              <a:rPr lang="cs-CZ" i="1" dirty="0">
                <a:solidFill>
                  <a:schemeClr val="tx1">
                    <a:lumMod val="95000"/>
                    <a:lumOff val="5000"/>
                  </a:schemeClr>
                </a:solidFill>
                <a:latin typeface="Comic Sans MS" pitchFamily="66" charset="0"/>
              </a:rPr>
              <a:t>U</a:t>
            </a:r>
            <a:r>
              <a:rPr lang="cs-CZ" dirty="0">
                <a:solidFill>
                  <a:schemeClr val="tx1">
                    <a:lumMod val="95000"/>
                    <a:lumOff val="5000"/>
                  </a:schemeClr>
                </a:solidFill>
                <a:latin typeface="Comic Sans MS" pitchFamily="66" charset="0"/>
              </a:rPr>
              <a:t>(</a:t>
            </a:r>
            <a:r>
              <a:rPr lang="cs-CZ" i="1" dirty="0">
                <a:solidFill>
                  <a:schemeClr val="tx1">
                    <a:lumMod val="95000"/>
                    <a:lumOff val="5000"/>
                  </a:schemeClr>
                </a:solidFill>
                <a:latin typeface="Comic Sans MS" pitchFamily="66" charset="0"/>
              </a:rPr>
              <a:t>y</a:t>
            </a:r>
            <a:r>
              <a:rPr lang="cs-CZ" dirty="0">
                <a:solidFill>
                  <a:schemeClr val="tx1">
                    <a:lumMod val="95000"/>
                    <a:lumOff val="5000"/>
                  </a:schemeClr>
                </a:solidFill>
                <a:latin typeface="Comic Sans MS" pitchFamily="66" charset="0"/>
              </a:rPr>
              <a:t>) such </a:t>
            </a:r>
            <a:r>
              <a:rPr lang="cs-CZ" dirty="0" smtClean="0">
                <a:solidFill>
                  <a:schemeClr val="tx1">
                    <a:lumMod val="95000"/>
                    <a:lumOff val="5000"/>
                  </a:schemeClr>
                </a:solidFill>
                <a:latin typeface="Comic Sans MS" pitchFamily="66" charset="0"/>
              </a:rPr>
              <a:t>that </a:t>
            </a:r>
            <a:endParaRPr lang="cs-CZ" dirty="0">
              <a:solidFill>
                <a:srgbClr val="3333FF"/>
              </a:solidFill>
              <a:latin typeface="Comic Sans MS" pitchFamily="66" charset="0"/>
            </a:endParaRPr>
          </a:p>
          <a:p>
            <a:pPr marL="0" indent="0" eaLnBrk="1" fontAlgn="auto" hangingPunct="1">
              <a:spcBef>
                <a:spcPts val="580"/>
              </a:spcBef>
              <a:spcAft>
                <a:spcPts val="0"/>
              </a:spcAft>
              <a:buNone/>
              <a:defRPr/>
            </a:pPr>
            <a:endParaRPr lang="cs-CZ" sz="2400" dirty="0" smtClean="0">
              <a:solidFill>
                <a:srgbClr val="3333FF"/>
              </a:solidFill>
              <a:latin typeface="Comic Sans MS" pitchFamily="66" charset="0"/>
            </a:endParaRPr>
          </a:p>
          <a:p>
            <a:pPr marL="0" indent="0" eaLnBrk="1" fontAlgn="auto" hangingPunct="1">
              <a:spcBef>
                <a:spcPts val="580"/>
              </a:spcBef>
              <a:spcAft>
                <a:spcPts val="0"/>
              </a:spcAft>
              <a:buFont typeface="Wingdings 2"/>
              <a:buNone/>
              <a:defRPr/>
            </a:pPr>
            <a:endParaRPr lang="en-US" sz="2400" dirty="0" smtClean="0">
              <a:solidFill>
                <a:schemeClr val="tx1">
                  <a:lumMod val="95000"/>
                  <a:lumOff val="5000"/>
                </a:schemeClr>
              </a:solidFill>
              <a:latin typeface="Comic Sans MS" pitchFamily="66" charset="0"/>
            </a:endParaRPr>
          </a:p>
        </p:txBody>
      </p:sp>
      <p:graphicFrame>
        <p:nvGraphicFramePr>
          <p:cNvPr id="2" name="Objekt 1"/>
          <p:cNvGraphicFramePr>
            <a:graphicFrameLocks noChangeAspect="1"/>
          </p:cNvGraphicFramePr>
          <p:nvPr>
            <p:extLst>
              <p:ext uri="{D42A27DB-BD31-4B8C-83A1-F6EECF244321}">
                <p14:modId xmlns:p14="http://schemas.microsoft.com/office/powerpoint/2010/main" val="622397561"/>
              </p:ext>
            </p:extLst>
          </p:nvPr>
        </p:nvGraphicFramePr>
        <p:xfrm>
          <a:off x="2411760" y="2132856"/>
          <a:ext cx="3456384" cy="576064"/>
        </p:xfrm>
        <a:graphic>
          <a:graphicData uri="http://schemas.openxmlformats.org/presentationml/2006/ole">
            <mc:AlternateContent xmlns:mc="http://schemas.openxmlformats.org/markup-compatibility/2006">
              <mc:Choice xmlns:v="urn:schemas-microsoft-com:vml" Requires="v">
                <p:oleObj spid="_x0000_s44098" name="Equation" r:id="rId4" imgW="1511280" imgH="253800" progId="Equation.DSMT4">
                  <p:embed/>
                </p:oleObj>
              </mc:Choice>
              <mc:Fallback>
                <p:oleObj name="Equation" r:id="rId4" imgW="1511280" imgH="253800" progId="Equation.DSMT4">
                  <p:embed/>
                  <p:pic>
                    <p:nvPicPr>
                      <p:cNvPr id="0" name=""/>
                      <p:cNvPicPr/>
                      <p:nvPr/>
                    </p:nvPicPr>
                    <p:blipFill>
                      <a:blip r:embed="rId5"/>
                      <a:stretch>
                        <a:fillRect/>
                      </a:stretch>
                    </p:blipFill>
                    <p:spPr>
                      <a:xfrm>
                        <a:off x="2411760" y="2132856"/>
                        <a:ext cx="3456384" cy="576064"/>
                      </a:xfrm>
                      <a:prstGeom prst="rect">
                        <a:avLst/>
                      </a:prstGeom>
                    </p:spPr>
                  </p:pic>
                </p:oleObj>
              </mc:Fallback>
            </mc:AlternateContent>
          </a:graphicData>
        </a:graphic>
      </p:graphicFrame>
      <p:graphicFrame>
        <p:nvGraphicFramePr>
          <p:cNvPr id="5" name="Objekt 4"/>
          <p:cNvGraphicFramePr>
            <a:graphicFrameLocks noChangeAspect="1"/>
          </p:cNvGraphicFramePr>
          <p:nvPr>
            <p:extLst>
              <p:ext uri="{D42A27DB-BD31-4B8C-83A1-F6EECF244321}">
                <p14:modId xmlns:p14="http://schemas.microsoft.com/office/powerpoint/2010/main" val="1121013068"/>
              </p:ext>
            </p:extLst>
          </p:nvPr>
        </p:nvGraphicFramePr>
        <p:xfrm>
          <a:off x="1386681" y="5301208"/>
          <a:ext cx="6370637" cy="906463"/>
        </p:xfrm>
        <a:graphic>
          <a:graphicData uri="http://schemas.openxmlformats.org/presentationml/2006/ole">
            <mc:AlternateContent xmlns:mc="http://schemas.openxmlformats.org/markup-compatibility/2006">
              <mc:Choice xmlns:v="urn:schemas-microsoft-com:vml" Requires="v">
                <p:oleObj spid="_x0000_s44099" name="Equation" r:id="rId6" imgW="3022560" imgH="444240" progId="Equation.DSMT4">
                  <p:embed/>
                </p:oleObj>
              </mc:Choice>
              <mc:Fallback>
                <p:oleObj name="Equation" r:id="rId6" imgW="3022560" imgH="444240" progId="Equation.DSMT4">
                  <p:embed/>
                  <p:pic>
                    <p:nvPicPr>
                      <p:cNvPr id="0" name="Object 127"/>
                      <p:cNvPicPr>
                        <a:picLocks noChangeAspect="1" noChangeArrowheads="1"/>
                      </p:cNvPicPr>
                      <p:nvPr/>
                    </p:nvPicPr>
                    <p:blipFill>
                      <a:blip r:embed="rId7"/>
                      <a:srcRect/>
                      <a:stretch>
                        <a:fillRect/>
                      </a:stretch>
                    </p:blipFill>
                    <p:spPr bwMode="auto">
                      <a:xfrm>
                        <a:off x="1386681" y="5301208"/>
                        <a:ext cx="6370637" cy="90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Zástupný symbol pro číslo snímku 5"/>
          <p:cNvSpPr>
            <a:spLocks noGrp="1"/>
          </p:cNvSpPr>
          <p:nvPr>
            <p:ph type="sldNum" sz="quarter" idx="12"/>
          </p:nvPr>
        </p:nvSpPr>
        <p:spPr/>
        <p:txBody>
          <a:bodyPr/>
          <a:lstStyle/>
          <a:p>
            <a:pPr>
              <a:defRPr/>
            </a:pPr>
            <a:fld id="{BDA1E07E-07D8-4578-BBFF-D32A568A631A}" type="slidenum">
              <a:rPr lang="cs-CZ" smtClean="0"/>
              <a:pPr>
                <a:defRPr/>
              </a:pPr>
              <a:t>21</a:t>
            </a:fld>
            <a:endParaRPr lang="cs-CZ"/>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6322" name="Nadpis 1"/>
          <p:cNvSpPr>
            <a:spLocks noGrp="1"/>
          </p:cNvSpPr>
          <p:nvPr>
            <p:ph type="title"/>
          </p:nvPr>
        </p:nvSpPr>
        <p:spPr>
          <a:xfrm>
            <a:off x="395288" y="274638"/>
            <a:ext cx="8291512"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Nonholonomic variational systems</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215900" y="1268413"/>
            <a:ext cx="8712200" cy="5329237"/>
          </a:xfrm>
        </p:spPr>
        <p:txBody>
          <a:bodyPr>
            <a:noAutofit/>
          </a:bodyPr>
          <a:lstStyle/>
          <a:p>
            <a:pPr marL="274320" indent="-274320" eaLnBrk="1" fontAlgn="auto" hangingPunct="1">
              <a:spcBef>
                <a:spcPts val="580"/>
              </a:spcBef>
              <a:spcAft>
                <a:spcPts val="0"/>
              </a:spcAft>
              <a:buFont typeface="Wingdings 2"/>
              <a:buChar char=""/>
              <a:defRPr/>
            </a:pPr>
            <a:r>
              <a:rPr lang="en-US" dirty="0" smtClean="0">
                <a:solidFill>
                  <a:srgbClr val="C00000"/>
                </a:solidFill>
                <a:latin typeface="Comic Sans MS" pitchFamily="66" charset="0"/>
              </a:rPr>
              <a:t>Theorem</a:t>
            </a:r>
            <a:r>
              <a:rPr lang="cs-CZ" dirty="0" smtClean="0">
                <a:solidFill>
                  <a:srgbClr val="C00000"/>
                </a:solidFill>
                <a:latin typeface="Comic Sans MS" pitchFamily="66" charset="0"/>
              </a:rPr>
              <a:t>                                                                              </a:t>
            </a:r>
            <a:r>
              <a:rPr lang="en-US" dirty="0" smtClean="0">
                <a:solidFill>
                  <a:schemeClr val="tx1">
                    <a:lumMod val="95000"/>
                    <a:lumOff val="5000"/>
                  </a:schemeClr>
                </a:solidFill>
                <a:latin typeface="Comic Sans MS" pitchFamily="66" charset="0"/>
              </a:rPr>
              <a:t>A </a:t>
            </a:r>
            <a:r>
              <a:rPr lang="cs-CZ" dirty="0">
                <a:solidFill>
                  <a:schemeClr val="tx1">
                    <a:lumMod val="95000"/>
                    <a:lumOff val="5000"/>
                  </a:schemeClr>
                </a:solidFill>
                <a:latin typeface="Comic Sans MS" pitchFamily="66" charset="0"/>
              </a:rPr>
              <a:t>constraint dynamical form is (locally) constraint variational </a:t>
            </a:r>
            <a:r>
              <a:rPr lang="cs-CZ" dirty="0" smtClean="0">
                <a:solidFill>
                  <a:schemeClr val="tx1">
                    <a:lumMod val="95000"/>
                    <a:lumOff val="5000"/>
                  </a:schemeClr>
                </a:solidFill>
                <a:latin typeface="Comic Sans MS" pitchFamily="66" charset="0"/>
              </a:rPr>
              <a:t>if and only if </a:t>
            </a:r>
            <a:r>
              <a:rPr lang="cs-CZ" dirty="0">
                <a:solidFill>
                  <a:schemeClr val="tx1">
                    <a:lumMod val="95000"/>
                    <a:lumOff val="5000"/>
                  </a:schemeClr>
                </a:solidFill>
                <a:latin typeface="Comic Sans MS" pitchFamily="66" charset="0"/>
              </a:rPr>
              <a:t>the corresponding </a:t>
            </a:r>
            <a:r>
              <a:rPr lang="en-US" dirty="0" smtClean="0">
                <a:solidFill>
                  <a:schemeClr val="tx1">
                    <a:lumMod val="95000"/>
                    <a:lumOff val="5000"/>
                  </a:schemeClr>
                </a:solidFill>
                <a:latin typeface="Comic Sans MS" pitchFamily="66" charset="0"/>
              </a:rPr>
              <a:t>system </a:t>
            </a:r>
            <a:r>
              <a:rPr lang="en-US" dirty="0">
                <a:solidFill>
                  <a:schemeClr val="tx1">
                    <a:lumMod val="95000"/>
                    <a:lumOff val="5000"/>
                  </a:schemeClr>
                </a:solidFill>
                <a:latin typeface="Comic Sans MS" pitchFamily="66" charset="0"/>
              </a:rPr>
              <a:t>[</a:t>
            </a:r>
            <a:r>
              <a:rPr lang="el-GR" i="1" dirty="0">
                <a:solidFill>
                  <a:schemeClr val="tx1">
                    <a:lumMod val="95000"/>
                    <a:lumOff val="5000"/>
                  </a:schemeClr>
                </a:solidFill>
                <a:latin typeface="Comic Sans MS" pitchFamily="66" charset="0"/>
              </a:rPr>
              <a:t>α</a:t>
            </a:r>
            <a:r>
              <a:rPr lang="en-US" i="1" baseline="-25000" dirty="0">
                <a:solidFill>
                  <a:schemeClr val="tx1">
                    <a:lumMod val="95000"/>
                    <a:lumOff val="5000"/>
                  </a:schemeClr>
                </a:solidFill>
                <a:latin typeface="Comic Sans MS" pitchFamily="66" charset="0"/>
              </a:rPr>
              <a:t>Q</a:t>
            </a:r>
            <a:r>
              <a:rPr lang="en-US" dirty="0">
                <a:solidFill>
                  <a:schemeClr val="tx1">
                    <a:lumMod val="95000"/>
                    <a:lumOff val="5000"/>
                  </a:schemeClr>
                </a:solidFill>
                <a:latin typeface="Comic Sans MS" pitchFamily="66" charset="0"/>
              </a:rPr>
              <a:t>] contains a closed representative. </a:t>
            </a:r>
            <a:endParaRPr lang="cs-CZ" sz="1000" dirty="0" smtClean="0">
              <a:solidFill>
                <a:schemeClr val="tx1">
                  <a:lumMod val="95000"/>
                  <a:lumOff val="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cs-CZ" dirty="0" smtClean="0">
                <a:solidFill>
                  <a:srgbClr val="C00000"/>
                </a:solidFill>
                <a:latin typeface="Comic Sans MS" pitchFamily="66" charset="0"/>
              </a:rPr>
              <a:t>Proof</a:t>
            </a:r>
            <a:r>
              <a:rPr lang="cs-CZ" dirty="0" smtClean="0">
                <a:solidFill>
                  <a:schemeClr val="tx1">
                    <a:lumMod val="95000"/>
                    <a:lumOff val="5000"/>
                  </a:schemeClr>
                </a:solidFill>
                <a:latin typeface="Comic Sans MS" pitchFamily="66" charset="0"/>
              </a:rPr>
              <a:t>                                                                                           </a:t>
            </a:r>
            <a:r>
              <a:rPr lang="cs-CZ" dirty="0" smtClean="0">
                <a:latin typeface="Comic Sans MS" pitchFamily="66" charset="0"/>
              </a:rPr>
              <a:t>is straightforward a rather technical.</a:t>
            </a:r>
          </a:p>
          <a:p>
            <a:pPr marL="0" indent="0" eaLnBrk="1" fontAlgn="auto" hangingPunct="1">
              <a:spcBef>
                <a:spcPts val="580"/>
              </a:spcBef>
              <a:spcAft>
                <a:spcPts val="0"/>
              </a:spcAft>
              <a:buNone/>
              <a:defRPr/>
            </a:pPr>
            <a:endParaRPr lang="cs-CZ" sz="1000" dirty="0">
              <a:solidFill>
                <a:schemeClr val="tx1">
                  <a:lumMod val="95000"/>
                  <a:lumOff val="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smtClean="0">
                <a:solidFill>
                  <a:srgbClr val="C00000"/>
                </a:solidFill>
                <a:latin typeface="Comic Sans MS" pitchFamily="66" charset="0"/>
              </a:rPr>
              <a:t>Proposition </a:t>
            </a:r>
            <a:r>
              <a:rPr lang="en-US" sz="2400" dirty="0" smtClean="0">
                <a:solidFill>
                  <a:srgbClr val="C00000"/>
                </a:solidFill>
                <a:latin typeface="Comic Sans MS" pitchFamily="66" charset="0"/>
              </a:rPr>
              <a:t>                                                                         </a:t>
            </a:r>
            <a:r>
              <a:rPr lang="en-US" sz="2400" dirty="0" smtClean="0">
                <a:solidFill>
                  <a:schemeClr val="tx1">
                    <a:lumMod val="95000"/>
                    <a:lumOff val="5000"/>
                  </a:schemeClr>
                </a:solidFill>
                <a:latin typeface="Comic Sans MS" pitchFamily="66" charset="0"/>
              </a:rPr>
              <a:t>If a constrained system arises from an unconstrained variational system then it is constraint variational for an arbitrary constraint.</a:t>
            </a:r>
            <a:endParaRPr lang="en-US" sz="1000" dirty="0" smtClean="0">
              <a:solidFill>
                <a:schemeClr val="tx1">
                  <a:lumMod val="95000"/>
                  <a:lumOff val="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smtClean="0">
                <a:solidFill>
                  <a:srgbClr val="C00000"/>
                </a:solidFill>
                <a:latin typeface="Comic Sans MS" pitchFamily="66" charset="0"/>
              </a:rPr>
              <a:t>Proof </a:t>
            </a:r>
            <a:r>
              <a:rPr lang="en-US" sz="2400" dirty="0" smtClean="0">
                <a:solidFill>
                  <a:srgbClr val="C00000"/>
                </a:solidFill>
                <a:latin typeface="Comic Sans MS" pitchFamily="66" charset="0"/>
              </a:rPr>
              <a:t>                                                                                  </a:t>
            </a:r>
            <a:r>
              <a:rPr lang="en-US" sz="2400" dirty="0" smtClean="0">
                <a:solidFill>
                  <a:schemeClr val="tx1">
                    <a:lumMod val="95000"/>
                    <a:lumOff val="5000"/>
                  </a:schemeClr>
                </a:solidFill>
                <a:latin typeface="Comic Sans MS" pitchFamily="66" charset="0"/>
              </a:rPr>
              <a:t>is the direct consequence of the </a:t>
            </a:r>
            <a:r>
              <a:rPr lang="en-US" sz="2400" dirty="0">
                <a:solidFill>
                  <a:schemeClr val="tx1">
                    <a:lumMod val="95000"/>
                    <a:lumOff val="5000"/>
                  </a:schemeClr>
                </a:solidFill>
                <a:latin typeface="Comic Sans MS" pitchFamily="66" charset="0"/>
              </a:rPr>
              <a:t>definition </a:t>
            </a:r>
            <a:r>
              <a:rPr lang="el-GR" sz="2400" i="1" dirty="0" smtClean="0">
                <a:solidFill>
                  <a:schemeClr val="tx1">
                    <a:lumMod val="95000"/>
                    <a:lumOff val="5000"/>
                  </a:schemeClr>
                </a:solidFill>
                <a:latin typeface="Comic Sans MS" pitchFamily="66" charset="0"/>
              </a:rPr>
              <a:t>α</a:t>
            </a:r>
            <a:r>
              <a:rPr lang="en-US" sz="2400" i="1" baseline="-25000" dirty="0" smtClean="0">
                <a:solidFill>
                  <a:schemeClr val="tx1">
                    <a:lumMod val="95000"/>
                    <a:lumOff val="5000"/>
                  </a:schemeClr>
                </a:solidFill>
                <a:latin typeface="Comic Sans MS" pitchFamily="66" charset="0"/>
              </a:rPr>
              <a:t>Q</a:t>
            </a:r>
            <a:r>
              <a:rPr lang="en-US" sz="2400" dirty="0" smtClean="0">
                <a:solidFill>
                  <a:schemeClr val="tx1">
                    <a:lumMod val="95000"/>
                    <a:lumOff val="5000"/>
                  </a:schemeClr>
                </a:solidFill>
                <a:latin typeface="Comic Sans MS" pitchFamily="66" charset="0"/>
              </a:rPr>
              <a:t> = </a:t>
            </a:r>
            <a:r>
              <a:rPr lang="el-GR" sz="2400" i="1" dirty="0" smtClean="0">
                <a:solidFill>
                  <a:schemeClr val="tx1">
                    <a:lumMod val="95000"/>
                    <a:lumOff val="5000"/>
                  </a:schemeClr>
                </a:solidFill>
                <a:latin typeface="Comic Sans MS" pitchFamily="66" charset="0"/>
              </a:rPr>
              <a:t>ι</a:t>
            </a:r>
            <a:r>
              <a:rPr lang="en-US" sz="2400" i="1" baseline="30000" dirty="0" smtClean="0">
                <a:solidFill>
                  <a:schemeClr val="tx1">
                    <a:lumMod val="95000"/>
                    <a:lumOff val="5000"/>
                  </a:schemeClr>
                </a:solidFill>
                <a:latin typeface="Comic Sans MS" pitchFamily="66" charset="0"/>
              </a:rPr>
              <a:t>*</a:t>
            </a:r>
            <a:r>
              <a:rPr lang="el-GR" sz="2400" i="1" dirty="0" smtClean="0">
                <a:solidFill>
                  <a:schemeClr val="tx1">
                    <a:lumMod val="95000"/>
                    <a:lumOff val="5000"/>
                  </a:schemeClr>
                </a:solidFill>
                <a:latin typeface="Comic Sans MS" pitchFamily="66" charset="0"/>
              </a:rPr>
              <a:t>α</a:t>
            </a:r>
            <a:endParaRPr lang="en-US" sz="2400" dirty="0" smtClean="0">
              <a:solidFill>
                <a:srgbClr val="C00000"/>
              </a:solidFill>
              <a:latin typeface="Comic Sans MS" pitchFamily="66" charset="0"/>
            </a:endParaRPr>
          </a:p>
        </p:txBody>
      </p:sp>
      <p:sp>
        <p:nvSpPr>
          <p:cNvPr id="2" name="Zástupný symbol pro číslo snímku 1"/>
          <p:cNvSpPr>
            <a:spLocks noGrp="1"/>
          </p:cNvSpPr>
          <p:nvPr>
            <p:ph type="sldNum" sz="quarter" idx="12"/>
          </p:nvPr>
        </p:nvSpPr>
        <p:spPr/>
        <p:txBody>
          <a:bodyPr/>
          <a:lstStyle/>
          <a:p>
            <a:pPr>
              <a:defRPr/>
            </a:pPr>
            <a:fld id="{BDA1E07E-07D8-4578-BBFF-D32A568A631A}" type="slidenum">
              <a:rPr lang="cs-CZ" smtClean="0"/>
              <a:pPr>
                <a:defRPr/>
              </a:pPr>
              <a:t>22</a:t>
            </a:fld>
            <a:endParaRPr lang="cs-CZ"/>
          </a:p>
        </p:txBody>
      </p:sp>
    </p:spTree>
    <p:extLst>
      <p:ext uri="{BB962C8B-B14F-4D97-AF65-F5344CB8AC3E}">
        <p14:creationId xmlns:p14="http://schemas.microsoft.com/office/powerpoint/2010/main" val="11707273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3692" name="Nadpis 1"/>
          <p:cNvSpPr>
            <a:spLocks noGrp="1"/>
          </p:cNvSpPr>
          <p:nvPr>
            <p:ph type="title"/>
          </p:nvPr>
        </p:nvSpPr>
        <p:spPr>
          <a:xfrm>
            <a:off x="395288" y="274638"/>
            <a:ext cx="8291512"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Constraint Helmholtz conditions - I</a:t>
            </a:r>
            <a:endParaRPr lang="cs-CZ" sz="3200" b="1" smtClean="0">
              <a:solidFill>
                <a:schemeClr val="bg1"/>
              </a:solidFill>
              <a:latin typeface="Comic Sans MS" pitchFamily="66" charset="0"/>
            </a:endParaRPr>
          </a:p>
        </p:txBody>
      </p:sp>
      <p:sp>
        <p:nvSpPr>
          <p:cNvPr id="13693" name="Zástupný symbol pro obsah 2"/>
          <p:cNvSpPr>
            <a:spLocks noGrp="1"/>
          </p:cNvSpPr>
          <p:nvPr>
            <p:ph sz="quarter" idx="1"/>
          </p:nvPr>
        </p:nvSpPr>
        <p:spPr>
          <a:xfrm>
            <a:off x="395288" y="1268413"/>
            <a:ext cx="8353425" cy="5329237"/>
          </a:xfrm>
        </p:spPr>
        <p:txBody>
          <a:bodyPr/>
          <a:lstStyle/>
          <a:p>
            <a:pPr eaLnBrk="1" hangingPunct="1"/>
            <a:r>
              <a:rPr lang="en-US" smtClean="0">
                <a:solidFill>
                  <a:srgbClr val="C00000"/>
                </a:solidFill>
                <a:latin typeface="Comic Sans MS" pitchFamily="66" charset="0"/>
              </a:rPr>
              <a:t>closed representative </a:t>
            </a:r>
          </a:p>
          <a:p>
            <a:pPr eaLnBrk="1" hangingPunct="1"/>
            <a:endParaRPr lang="en-US" smtClean="0">
              <a:solidFill>
                <a:srgbClr val="C00000"/>
              </a:solidFill>
              <a:latin typeface="Comic Sans MS" pitchFamily="66" charset="0"/>
            </a:endParaRPr>
          </a:p>
          <a:p>
            <a:pPr eaLnBrk="1" hangingPunct="1"/>
            <a:endParaRPr lang="en-US" smtClean="0">
              <a:solidFill>
                <a:srgbClr val="C00000"/>
              </a:solidFill>
              <a:latin typeface="Comic Sans MS" pitchFamily="66" charset="0"/>
            </a:endParaRPr>
          </a:p>
          <a:p>
            <a:pPr eaLnBrk="1" hangingPunct="1"/>
            <a:endParaRPr lang="en-US" smtClean="0">
              <a:solidFill>
                <a:srgbClr val="C00000"/>
              </a:solidFill>
              <a:latin typeface="Comic Sans MS" pitchFamily="66" charset="0"/>
            </a:endParaRPr>
          </a:p>
          <a:p>
            <a:pPr eaLnBrk="1" hangingPunct="1"/>
            <a:endParaRPr lang="en-US" sz="1600" smtClean="0">
              <a:solidFill>
                <a:srgbClr val="C00000"/>
              </a:solidFill>
              <a:latin typeface="Comic Sans MS" pitchFamily="66" charset="0"/>
            </a:endParaRPr>
          </a:p>
          <a:p>
            <a:pPr eaLnBrk="1" hangingPunct="1"/>
            <a:r>
              <a:rPr lang="en-US" smtClean="0">
                <a:solidFill>
                  <a:srgbClr val="C00000"/>
                </a:solidFill>
                <a:latin typeface="Comic Sans MS" pitchFamily="66" charset="0"/>
              </a:rPr>
              <a:t>constraint Lagrangian and reduced equations</a:t>
            </a:r>
            <a:endParaRPr lang="cs-CZ" smtClean="0">
              <a:solidFill>
                <a:srgbClr val="C00000"/>
              </a:solidFill>
              <a:latin typeface="Comic Sans MS" pitchFamily="66" charset="0"/>
            </a:endParaRPr>
          </a:p>
        </p:txBody>
      </p:sp>
      <p:graphicFrame>
        <p:nvGraphicFramePr>
          <p:cNvPr id="13688" name="Object 376"/>
          <p:cNvGraphicFramePr>
            <a:graphicFrameLocks noChangeAspect="1"/>
          </p:cNvGraphicFramePr>
          <p:nvPr/>
        </p:nvGraphicFramePr>
        <p:xfrm>
          <a:off x="4357688" y="2922588"/>
          <a:ext cx="228600" cy="365125"/>
        </p:xfrm>
        <a:graphic>
          <a:graphicData uri="http://schemas.openxmlformats.org/presentationml/2006/ole">
            <mc:AlternateContent xmlns:mc="http://schemas.openxmlformats.org/markup-compatibility/2006">
              <mc:Choice xmlns:v="urn:schemas-microsoft-com:vml" Requires="v">
                <p:oleObj spid="_x0000_s13889" name="Equation" r:id="rId4" imgW="114102" imgH="177492" progId="Equation.DSMT4">
                  <p:embed/>
                </p:oleObj>
              </mc:Choice>
              <mc:Fallback>
                <p:oleObj name="Equation" r:id="rId4" imgW="114102" imgH="177492" progId="Equation.DSMT4">
                  <p:embed/>
                  <p:pic>
                    <p:nvPicPr>
                      <p:cNvPr id="0" name="Picture 37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2922588"/>
                        <a:ext cx="228600" cy="365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689" name="Object 377"/>
          <p:cNvGraphicFramePr>
            <a:graphicFrameLocks noChangeAspect="1"/>
          </p:cNvGraphicFramePr>
          <p:nvPr>
            <p:extLst>
              <p:ext uri="{D42A27DB-BD31-4B8C-83A1-F6EECF244321}">
                <p14:modId xmlns:p14="http://schemas.microsoft.com/office/powerpoint/2010/main" val="4268688846"/>
              </p:ext>
            </p:extLst>
          </p:nvPr>
        </p:nvGraphicFramePr>
        <p:xfrm>
          <a:off x="569913" y="1844675"/>
          <a:ext cx="7602487" cy="1512317"/>
        </p:xfrm>
        <a:graphic>
          <a:graphicData uri="http://schemas.openxmlformats.org/presentationml/2006/ole">
            <mc:AlternateContent xmlns:mc="http://schemas.openxmlformats.org/markup-compatibility/2006">
              <mc:Choice xmlns:v="urn:schemas-microsoft-com:vml" Requires="v">
                <p:oleObj spid="_x0000_s13890" name="Equation" r:id="rId6" imgW="3733560" imgH="761760" progId="Equation.DSMT4">
                  <p:embed/>
                </p:oleObj>
              </mc:Choice>
              <mc:Fallback>
                <p:oleObj name="Equation" r:id="rId6" imgW="3733560" imgH="761760" progId="Equation.DSMT4">
                  <p:embed/>
                  <p:pic>
                    <p:nvPicPr>
                      <p:cNvPr id="0" name="Picture 377"/>
                      <p:cNvPicPr>
                        <a:picLocks noChangeAspect="1" noChangeArrowheads="1"/>
                      </p:cNvPicPr>
                      <p:nvPr/>
                    </p:nvPicPr>
                    <p:blipFill>
                      <a:blip r:embed="rId7"/>
                      <a:srcRect/>
                      <a:stretch>
                        <a:fillRect/>
                      </a:stretch>
                    </p:blipFill>
                    <p:spPr bwMode="auto">
                      <a:xfrm>
                        <a:off x="569913" y="1844675"/>
                        <a:ext cx="7602487" cy="1512317"/>
                      </a:xfrm>
                      <a:prstGeom prst="rect">
                        <a:avLst/>
                      </a:prstGeom>
                      <a:noFill/>
                      <a:extLst/>
                    </p:spPr>
                  </p:pic>
                </p:oleObj>
              </mc:Fallback>
            </mc:AlternateContent>
          </a:graphicData>
        </a:graphic>
      </p:graphicFrame>
      <p:graphicFrame>
        <p:nvGraphicFramePr>
          <p:cNvPr id="13690" name="Object 378"/>
          <p:cNvGraphicFramePr>
            <a:graphicFrameLocks noChangeAspect="1"/>
          </p:cNvGraphicFramePr>
          <p:nvPr>
            <p:extLst>
              <p:ext uri="{D42A27DB-BD31-4B8C-83A1-F6EECF244321}">
                <p14:modId xmlns:p14="http://schemas.microsoft.com/office/powerpoint/2010/main" val="3467822533"/>
              </p:ext>
            </p:extLst>
          </p:nvPr>
        </p:nvGraphicFramePr>
        <p:xfrm>
          <a:off x="576263" y="3944938"/>
          <a:ext cx="7991475" cy="2638425"/>
        </p:xfrm>
        <a:graphic>
          <a:graphicData uri="http://schemas.openxmlformats.org/presentationml/2006/ole">
            <mc:AlternateContent xmlns:mc="http://schemas.openxmlformats.org/markup-compatibility/2006">
              <mc:Choice xmlns:v="urn:schemas-microsoft-com:vml" Requires="v">
                <p:oleObj spid="_x0000_s13891" name="Equation" r:id="rId8" imgW="3974760" imgH="1396800" progId="Equation.DSMT4">
                  <p:embed/>
                </p:oleObj>
              </mc:Choice>
              <mc:Fallback>
                <p:oleObj name="Equation" r:id="rId8" imgW="3974760" imgH="1396800" progId="Equation.DSMT4">
                  <p:embed/>
                  <p:pic>
                    <p:nvPicPr>
                      <p:cNvPr id="0" name="Picture 378"/>
                      <p:cNvPicPr>
                        <a:picLocks noChangeAspect="1" noChangeArrowheads="1"/>
                      </p:cNvPicPr>
                      <p:nvPr/>
                    </p:nvPicPr>
                    <p:blipFill>
                      <a:blip r:embed="rId9"/>
                      <a:srcRect/>
                      <a:stretch>
                        <a:fillRect/>
                      </a:stretch>
                    </p:blipFill>
                    <p:spPr bwMode="auto">
                      <a:xfrm>
                        <a:off x="576263" y="3944938"/>
                        <a:ext cx="7991475" cy="2638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Zástupný symbol pro číslo snímku 1"/>
          <p:cNvSpPr>
            <a:spLocks noGrp="1"/>
          </p:cNvSpPr>
          <p:nvPr>
            <p:ph type="sldNum" sz="quarter" idx="12"/>
          </p:nvPr>
        </p:nvSpPr>
        <p:spPr/>
        <p:txBody>
          <a:bodyPr/>
          <a:lstStyle/>
          <a:p>
            <a:pPr>
              <a:defRPr/>
            </a:pPr>
            <a:fld id="{BDA1E07E-07D8-4578-BBFF-D32A568A631A}" type="slidenum">
              <a:rPr lang="cs-CZ" smtClean="0"/>
              <a:pPr>
                <a:defRPr/>
              </a:pPr>
              <a:t>23</a:t>
            </a:fld>
            <a:endParaRPr lang="cs-CZ"/>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6508" name="Nadpis 1"/>
          <p:cNvSpPr>
            <a:spLocks noGrp="1"/>
          </p:cNvSpPr>
          <p:nvPr>
            <p:ph type="title"/>
          </p:nvPr>
        </p:nvSpPr>
        <p:spPr>
          <a:xfrm>
            <a:off x="395288" y="274638"/>
            <a:ext cx="8291512"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Constraint Helmholtz conditions - II</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404813" y="1341438"/>
            <a:ext cx="8351837" cy="792162"/>
          </a:xfrm>
        </p:spPr>
        <p:txBody>
          <a:bodyPr>
            <a:normAutofit/>
          </a:bodyPr>
          <a:lstStyle/>
          <a:p>
            <a:pPr marL="274320" indent="-274320" eaLnBrk="1" fontAlgn="auto" hangingPunct="1">
              <a:spcBef>
                <a:spcPts val="580"/>
              </a:spcBef>
              <a:spcAft>
                <a:spcPts val="0"/>
              </a:spcAft>
              <a:buFont typeface="Wingdings 2"/>
              <a:buChar char=""/>
              <a:defRPr/>
            </a:pPr>
            <a:r>
              <a:rPr lang="en-US" sz="2800" dirty="0" smtClean="0">
                <a:solidFill>
                  <a:srgbClr val="C00000"/>
                </a:solidFill>
                <a:latin typeface="Comic Sans MS" pitchFamily="66" charset="0"/>
              </a:rPr>
              <a:t>conditions for “free” functions </a:t>
            </a:r>
            <a:r>
              <a:rPr lang="en-US" sz="2800" i="1" dirty="0" smtClean="0">
                <a:solidFill>
                  <a:srgbClr val="C00000"/>
                </a:solidFill>
                <a:latin typeface="Comic Sans MS" pitchFamily="66" charset="0"/>
              </a:rPr>
              <a:t>b</a:t>
            </a:r>
            <a:r>
              <a:rPr lang="en-US" sz="2800" i="1" baseline="-25000" dirty="0" smtClean="0">
                <a:solidFill>
                  <a:srgbClr val="C00000"/>
                </a:solidFill>
                <a:latin typeface="Comic Sans MS" pitchFamily="66" charset="0"/>
              </a:rPr>
              <a:t>i </a:t>
            </a:r>
            <a:r>
              <a:rPr lang="en-US" sz="2800" dirty="0">
                <a:solidFill>
                  <a:srgbClr val="C00000"/>
                </a:solidFill>
                <a:latin typeface="Comic Sans MS" pitchFamily="66" charset="0"/>
              </a:rPr>
              <a:t>, </a:t>
            </a:r>
            <a:r>
              <a:rPr lang="en-US" sz="2800" i="1" dirty="0" err="1" smtClean="0">
                <a:solidFill>
                  <a:srgbClr val="C00000"/>
                </a:solidFill>
                <a:latin typeface="Comic Sans MS" pitchFamily="66" charset="0"/>
              </a:rPr>
              <a:t>b</a:t>
            </a:r>
            <a:r>
              <a:rPr lang="en-US" sz="2800" i="1" baseline="-25000" dirty="0" err="1" smtClean="0">
                <a:solidFill>
                  <a:srgbClr val="C00000"/>
                </a:solidFill>
                <a:latin typeface="Comic Sans MS" pitchFamily="66" charset="0"/>
              </a:rPr>
              <a:t>il</a:t>
            </a:r>
            <a:r>
              <a:rPr lang="en-US" sz="2800" i="1" dirty="0" smtClean="0">
                <a:solidFill>
                  <a:srgbClr val="C00000"/>
                </a:solidFill>
                <a:latin typeface="Comic Sans MS" pitchFamily="66" charset="0"/>
              </a:rPr>
              <a:t> </a:t>
            </a:r>
            <a:r>
              <a:rPr lang="en-US" sz="2800" dirty="0">
                <a:solidFill>
                  <a:srgbClr val="C00000"/>
                </a:solidFill>
                <a:latin typeface="Comic Sans MS" pitchFamily="66" charset="0"/>
              </a:rPr>
              <a:t>, </a:t>
            </a:r>
            <a:r>
              <a:rPr lang="en-US" sz="2800" i="1" dirty="0" err="1" smtClean="0">
                <a:solidFill>
                  <a:srgbClr val="C00000"/>
                </a:solidFill>
                <a:latin typeface="Comic Sans MS" pitchFamily="66" charset="0"/>
              </a:rPr>
              <a:t>c</a:t>
            </a:r>
            <a:r>
              <a:rPr lang="en-US" sz="2800" i="1" baseline="-25000" dirty="0" err="1" smtClean="0">
                <a:solidFill>
                  <a:srgbClr val="C00000"/>
                </a:solidFill>
                <a:latin typeface="Comic Sans MS" pitchFamily="66" charset="0"/>
              </a:rPr>
              <a:t>il</a:t>
            </a:r>
            <a:r>
              <a:rPr lang="en-US" sz="2800" i="1" baseline="-25000" dirty="0" smtClean="0">
                <a:solidFill>
                  <a:srgbClr val="C00000"/>
                </a:solidFill>
                <a:latin typeface="Comic Sans MS" pitchFamily="66" charset="0"/>
              </a:rPr>
              <a:t> </a:t>
            </a:r>
            <a:r>
              <a:rPr lang="en-US" sz="2800" dirty="0">
                <a:solidFill>
                  <a:srgbClr val="C00000"/>
                </a:solidFill>
                <a:latin typeface="Comic Sans MS" pitchFamily="66" charset="0"/>
              </a:rPr>
              <a:t>,</a:t>
            </a:r>
            <a:r>
              <a:rPr lang="en-US" sz="2800" i="1" baseline="-25000" dirty="0" smtClean="0">
                <a:solidFill>
                  <a:srgbClr val="C00000"/>
                </a:solidFill>
                <a:latin typeface="Comic Sans MS" pitchFamily="66" charset="0"/>
              </a:rPr>
              <a:t> </a:t>
            </a:r>
            <a:r>
              <a:rPr lang="en-US" sz="2800" i="1" dirty="0" err="1" smtClean="0">
                <a:solidFill>
                  <a:srgbClr val="C00000"/>
                </a:solidFill>
                <a:latin typeface="Comic Sans MS" pitchFamily="66" charset="0"/>
              </a:rPr>
              <a:t>γ</a:t>
            </a:r>
            <a:r>
              <a:rPr lang="en-US" sz="2800" i="1" baseline="-25000" dirty="0" err="1" smtClean="0">
                <a:solidFill>
                  <a:srgbClr val="C00000"/>
                </a:solidFill>
                <a:latin typeface="Comic Sans MS" pitchFamily="66" charset="0"/>
              </a:rPr>
              <a:t>il</a:t>
            </a:r>
            <a:endParaRPr lang="en-US" sz="2800" dirty="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rgbClr val="C00000"/>
              </a:solidFill>
              <a:latin typeface="Comic Sans MS" pitchFamily="66" charset="0"/>
            </a:endParaRPr>
          </a:p>
        </p:txBody>
      </p:sp>
      <p:graphicFrame>
        <p:nvGraphicFramePr>
          <p:cNvPr id="16506" name="Object 122"/>
          <p:cNvGraphicFramePr>
            <a:graphicFrameLocks noChangeAspect="1"/>
          </p:cNvGraphicFramePr>
          <p:nvPr/>
        </p:nvGraphicFramePr>
        <p:xfrm>
          <a:off x="184150" y="2205038"/>
          <a:ext cx="8775700" cy="3671887"/>
        </p:xfrm>
        <a:graphic>
          <a:graphicData uri="http://schemas.openxmlformats.org/presentationml/2006/ole">
            <mc:AlternateContent xmlns:mc="http://schemas.openxmlformats.org/markup-compatibility/2006">
              <mc:Choice xmlns:v="urn:schemas-microsoft-com:vml" Requires="v">
                <p:oleObj spid="_x0000_s16574" name="Equation" r:id="rId4" imgW="4953000" imgH="1854200" progId="Equation.DSMT4">
                  <p:embed/>
                </p:oleObj>
              </mc:Choice>
              <mc:Fallback>
                <p:oleObj name="Equation" r:id="rId4" imgW="4953000" imgH="1854200" progId="Equation.DSMT4">
                  <p:embed/>
                  <p:pic>
                    <p:nvPicPr>
                      <p:cNvPr id="0" name="Picture 12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4150" y="2205038"/>
                        <a:ext cx="8775700" cy="36718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Zástupný symbol pro číslo snímku 1"/>
          <p:cNvSpPr>
            <a:spLocks noGrp="1"/>
          </p:cNvSpPr>
          <p:nvPr>
            <p:ph type="sldNum" sz="quarter" idx="12"/>
          </p:nvPr>
        </p:nvSpPr>
        <p:spPr/>
        <p:txBody>
          <a:bodyPr/>
          <a:lstStyle/>
          <a:p>
            <a:pPr>
              <a:defRPr/>
            </a:pPr>
            <a:fld id="{BDA1E07E-07D8-4578-BBFF-D32A568A631A}" type="slidenum">
              <a:rPr lang="cs-CZ" smtClean="0"/>
              <a:pPr>
                <a:defRPr/>
              </a:pPr>
              <a:t>24</a:t>
            </a:fld>
            <a:endParaRPr lang="cs-CZ"/>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9681" name="Nadpis 1"/>
          <p:cNvSpPr>
            <a:spLocks noGrp="1"/>
          </p:cNvSpPr>
          <p:nvPr>
            <p:ph type="title"/>
          </p:nvPr>
        </p:nvSpPr>
        <p:spPr>
          <a:xfrm>
            <a:off x="395288" y="274638"/>
            <a:ext cx="8291512"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Constraint Helmholtz conditions - III</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95288" y="1268413"/>
            <a:ext cx="8353425" cy="5184775"/>
          </a:xfrm>
        </p:spPr>
        <p:txBody>
          <a:bodyPr>
            <a:normAutofit/>
          </a:bodyPr>
          <a:lstStyle/>
          <a:p>
            <a:pPr marL="274320" indent="-274320" eaLnBrk="1" fontAlgn="auto" hangingPunct="1">
              <a:spcBef>
                <a:spcPts val="580"/>
              </a:spcBef>
              <a:spcAft>
                <a:spcPts val="0"/>
              </a:spcAft>
              <a:buFont typeface="Wingdings 2"/>
              <a:buChar char=""/>
              <a:defRPr/>
            </a:pPr>
            <a:r>
              <a:rPr lang="en-US" sz="2800" dirty="0" smtClean="0">
                <a:solidFill>
                  <a:srgbClr val="C00000"/>
                </a:solidFill>
                <a:latin typeface="Comic Sans MS" pitchFamily="66" charset="0"/>
              </a:rPr>
              <a:t>conditions for “free” functions </a:t>
            </a:r>
            <a:r>
              <a:rPr lang="en-US" sz="2800" i="1" dirty="0" smtClean="0">
                <a:solidFill>
                  <a:srgbClr val="C00000"/>
                </a:solidFill>
                <a:latin typeface="Comic Sans MS" pitchFamily="66" charset="0"/>
              </a:rPr>
              <a:t>b</a:t>
            </a:r>
            <a:r>
              <a:rPr lang="en-US" sz="2800" i="1" baseline="-25000" dirty="0" smtClean="0">
                <a:solidFill>
                  <a:srgbClr val="C00000"/>
                </a:solidFill>
                <a:latin typeface="Comic Sans MS" pitchFamily="66" charset="0"/>
              </a:rPr>
              <a:t>i </a:t>
            </a:r>
            <a:r>
              <a:rPr lang="en-US" sz="2800" dirty="0">
                <a:solidFill>
                  <a:srgbClr val="C00000"/>
                </a:solidFill>
                <a:latin typeface="Comic Sans MS" pitchFamily="66" charset="0"/>
              </a:rPr>
              <a:t>, </a:t>
            </a:r>
            <a:r>
              <a:rPr lang="en-US" sz="2800" i="1" dirty="0" err="1" smtClean="0">
                <a:solidFill>
                  <a:srgbClr val="C00000"/>
                </a:solidFill>
                <a:latin typeface="Comic Sans MS" pitchFamily="66" charset="0"/>
              </a:rPr>
              <a:t>b</a:t>
            </a:r>
            <a:r>
              <a:rPr lang="en-US" sz="2800" i="1" baseline="-25000" dirty="0" err="1" smtClean="0">
                <a:solidFill>
                  <a:srgbClr val="C00000"/>
                </a:solidFill>
                <a:latin typeface="Comic Sans MS" pitchFamily="66" charset="0"/>
              </a:rPr>
              <a:t>il</a:t>
            </a:r>
            <a:r>
              <a:rPr lang="en-US" sz="2800" i="1" dirty="0" smtClean="0">
                <a:solidFill>
                  <a:srgbClr val="C00000"/>
                </a:solidFill>
                <a:latin typeface="Comic Sans MS" pitchFamily="66" charset="0"/>
              </a:rPr>
              <a:t> </a:t>
            </a:r>
            <a:r>
              <a:rPr lang="en-US" sz="2800" dirty="0">
                <a:solidFill>
                  <a:srgbClr val="C00000"/>
                </a:solidFill>
                <a:latin typeface="Comic Sans MS" pitchFamily="66" charset="0"/>
              </a:rPr>
              <a:t>, </a:t>
            </a:r>
            <a:r>
              <a:rPr lang="en-US" sz="2800" i="1" dirty="0" err="1" smtClean="0">
                <a:solidFill>
                  <a:srgbClr val="C00000"/>
                </a:solidFill>
                <a:latin typeface="Comic Sans MS" pitchFamily="66" charset="0"/>
              </a:rPr>
              <a:t>c</a:t>
            </a:r>
            <a:r>
              <a:rPr lang="en-US" sz="2800" i="1" baseline="-25000" dirty="0" err="1" smtClean="0">
                <a:solidFill>
                  <a:srgbClr val="C00000"/>
                </a:solidFill>
                <a:latin typeface="Comic Sans MS" pitchFamily="66" charset="0"/>
              </a:rPr>
              <a:t>il</a:t>
            </a:r>
            <a:r>
              <a:rPr lang="en-US" sz="2800" i="1" baseline="-25000" dirty="0" smtClean="0">
                <a:solidFill>
                  <a:srgbClr val="C00000"/>
                </a:solidFill>
                <a:latin typeface="Comic Sans MS" pitchFamily="66" charset="0"/>
              </a:rPr>
              <a:t> </a:t>
            </a:r>
            <a:r>
              <a:rPr lang="en-US" sz="2800" dirty="0">
                <a:solidFill>
                  <a:srgbClr val="C00000"/>
                </a:solidFill>
                <a:latin typeface="Comic Sans MS" pitchFamily="66" charset="0"/>
              </a:rPr>
              <a:t>,</a:t>
            </a:r>
            <a:r>
              <a:rPr lang="en-US" sz="2800" i="1" baseline="-25000" dirty="0" smtClean="0">
                <a:solidFill>
                  <a:srgbClr val="C00000"/>
                </a:solidFill>
                <a:latin typeface="Comic Sans MS" pitchFamily="66" charset="0"/>
              </a:rPr>
              <a:t> </a:t>
            </a:r>
            <a:r>
              <a:rPr lang="en-US" sz="2800" i="1" dirty="0" err="1" smtClean="0">
                <a:solidFill>
                  <a:srgbClr val="C00000"/>
                </a:solidFill>
                <a:latin typeface="Comic Sans MS" pitchFamily="66" charset="0"/>
              </a:rPr>
              <a:t>γ</a:t>
            </a:r>
            <a:r>
              <a:rPr lang="en-US" sz="2800" i="1" baseline="-25000" dirty="0" err="1" smtClean="0">
                <a:solidFill>
                  <a:srgbClr val="C00000"/>
                </a:solidFill>
                <a:latin typeface="Comic Sans MS" pitchFamily="66" charset="0"/>
              </a:rPr>
              <a:t>il</a:t>
            </a:r>
            <a:endParaRPr lang="en-US" sz="2800" i="1" baseline="-250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2800" i="1" baseline="-25000"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2800" i="1" baseline="-250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2800" i="1" baseline="-25000"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2800" i="1" baseline="-250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2800" i="1" baseline="-25000" dirty="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2800" i="1" baseline="-25000"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2800" dirty="0">
                <a:solidFill>
                  <a:srgbClr val="C00000"/>
                </a:solidFill>
                <a:latin typeface="Comic Sans MS" pitchFamily="66" charset="0"/>
              </a:rPr>
              <a:t>2-contact 2-form </a:t>
            </a:r>
            <a:r>
              <a:rPr lang="en-US" sz="2800" i="1" dirty="0">
                <a:solidFill>
                  <a:srgbClr val="C00000"/>
                </a:solidFill>
                <a:latin typeface="Comic Sans MS" pitchFamily="66" charset="0"/>
              </a:rPr>
              <a:t>F</a:t>
            </a:r>
          </a:p>
          <a:p>
            <a:pPr marL="0" indent="0" eaLnBrk="1" fontAlgn="auto" hangingPunct="1">
              <a:spcBef>
                <a:spcPts val="580"/>
              </a:spcBef>
              <a:spcAft>
                <a:spcPts val="0"/>
              </a:spcAft>
              <a:buFont typeface="Wingdings 2"/>
              <a:buNone/>
              <a:defRPr/>
            </a:pPr>
            <a:endParaRPr lang="en-US" sz="2800" dirty="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rgbClr val="C00000"/>
              </a:solidFill>
              <a:latin typeface="Comic Sans MS" pitchFamily="66" charset="0"/>
            </a:endParaRPr>
          </a:p>
        </p:txBody>
      </p:sp>
      <p:graphicFrame>
        <p:nvGraphicFramePr>
          <p:cNvPr id="19678" name="Object 222"/>
          <p:cNvGraphicFramePr>
            <a:graphicFrameLocks noChangeAspect="1"/>
          </p:cNvGraphicFramePr>
          <p:nvPr/>
        </p:nvGraphicFramePr>
        <p:xfrm>
          <a:off x="801688" y="1916113"/>
          <a:ext cx="7540625" cy="1800225"/>
        </p:xfrm>
        <a:graphic>
          <a:graphicData uri="http://schemas.openxmlformats.org/presentationml/2006/ole">
            <mc:AlternateContent xmlns:mc="http://schemas.openxmlformats.org/markup-compatibility/2006">
              <mc:Choice xmlns:v="urn:schemas-microsoft-com:vml" Requires="v">
                <p:oleObj spid="_x0000_s19812" name="Equation" r:id="rId4" imgW="4229100" imgH="914400" progId="Equation.DSMT4">
                  <p:embed/>
                </p:oleObj>
              </mc:Choice>
              <mc:Fallback>
                <p:oleObj name="Equation" r:id="rId4" imgW="4229100" imgH="914400" progId="Equation.DSMT4">
                  <p:embed/>
                  <p:pic>
                    <p:nvPicPr>
                      <p:cNvPr id="0" name="Picture 22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1688" y="1916113"/>
                        <a:ext cx="7540625" cy="1800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679" name="Object 223"/>
          <p:cNvGraphicFramePr>
            <a:graphicFrameLocks noChangeAspect="1"/>
          </p:cNvGraphicFramePr>
          <p:nvPr/>
        </p:nvGraphicFramePr>
        <p:xfrm>
          <a:off x="736600" y="4508500"/>
          <a:ext cx="6157913" cy="1871663"/>
        </p:xfrm>
        <a:graphic>
          <a:graphicData uri="http://schemas.openxmlformats.org/presentationml/2006/ole">
            <mc:AlternateContent xmlns:mc="http://schemas.openxmlformats.org/markup-compatibility/2006">
              <mc:Choice xmlns:v="urn:schemas-microsoft-com:vml" Requires="v">
                <p:oleObj spid="_x0000_s19813" name="Equation" r:id="rId6" imgW="3454400" imgH="990600" progId="Equation.DSMT4">
                  <p:embed/>
                </p:oleObj>
              </mc:Choice>
              <mc:Fallback>
                <p:oleObj name="Equation" r:id="rId6" imgW="3454400" imgH="990600" progId="Equation.DSMT4">
                  <p:embed/>
                  <p:pic>
                    <p:nvPicPr>
                      <p:cNvPr id="0" name="Picture 22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36600" y="4508500"/>
                        <a:ext cx="6157913" cy="1871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Zástupný symbol pro číslo snímku 1"/>
          <p:cNvSpPr>
            <a:spLocks noGrp="1"/>
          </p:cNvSpPr>
          <p:nvPr>
            <p:ph type="sldNum" sz="quarter" idx="12"/>
          </p:nvPr>
        </p:nvSpPr>
        <p:spPr/>
        <p:txBody>
          <a:bodyPr/>
          <a:lstStyle/>
          <a:p>
            <a:pPr>
              <a:defRPr/>
            </a:pPr>
            <a:fld id="{BDA1E07E-07D8-4578-BBFF-D32A568A631A}" type="slidenum">
              <a:rPr lang="cs-CZ" smtClean="0"/>
              <a:pPr>
                <a:defRPr/>
              </a:pPr>
              <a:t>25</a:t>
            </a:fld>
            <a:endParaRPr lang="cs-CZ"/>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7527" name="Nadpis 1"/>
          <p:cNvSpPr>
            <a:spLocks noGrp="1"/>
          </p:cNvSpPr>
          <p:nvPr>
            <p:ph type="title"/>
          </p:nvPr>
        </p:nvSpPr>
        <p:spPr>
          <a:xfrm>
            <a:off x="395288" y="274638"/>
            <a:ext cx="8291512"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Constraint Helmholtz conditions - IV</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95288" y="1447800"/>
            <a:ext cx="8353425" cy="4933950"/>
          </a:xfrm>
        </p:spPr>
        <p:txBody>
          <a:bodyPr>
            <a:normAutofit/>
          </a:bodyPr>
          <a:lstStyle/>
          <a:p>
            <a:pPr marL="274320" indent="-274320" eaLnBrk="1" fontAlgn="auto" hangingPunct="1">
              <a:spcBef>
                <a:spcPts val="580"/>
              </a:spcBef>
              <a:spcAft>
                <a:spcPts val="0"/>
              </a:spcAft>
              <a:buFont typeface="Wingdings 2"/>
              <a:buChar char=""/>
              <a:defRPr/>
            </a:pPr>
            <a:r>
              <a:rPr lang="en-US" dirty="0">
                <a:solidFill>
                  <a:srgbClr val="C00000"/>
                </a:solidFill>
                <a:latin typeface="Comic Sans MS" pitchFamily="66" charset="0"/>
              </a:rPr>
              <a:t>a</a:t>
            </a:r>
            <a:r>
              <a:rPr lang="en-US" dirty="0" smtClean="0">
                <a:solidFill>
                  <a:srgbClr val="C00000"/>
                </a:solidFill>
                <a:latin typeface="Comic Sans MS" pitchFamily="66" charset="0"/>
              </a:rPr>
              <a:t>dditional conditions for functions </a:t>
            </a:r>
            <a:r>
              <a:rPr lang="en-US" sz="2400" i="1" dirty="0">
                <a:solidFill>
                  <a:srgbClr val="C00000"/>
                </a:solidFill>
                <a:latin typeface="Comic Sans MS" pitchFamily="66" charset="0"/>
              </a:rPr>
              <a:t>b</a:t>
            </a:r>
            <a:r>
              <a:rPr lang="en-US" sz="2400" i="1" baseline="-25000" dirty="0">
                <a:solidFill>
                  <a:srgbClr val="C00000"/>
                </a:solidFill>
                <a:latin typeface="Comic Sans MS" pitchFamily="66" charset="0"/>
              </a:rPr>
              <a:t>i </a:t>
            </a:r>
            <a:r>
              <a:rPr lang="en-US" sz="2400" dirty="0">
                <a:solidFill>
                  <a:srgbClr val="C00000"/>
                </a:solidFill>
                <a:latin typeface="Comic Sans MS" pitchFamily="66" charset="0"/>
              </a:rPr>
              <a:t>, </a:t>
            </a:r>
            <a:r>
              <a:rPr lang="en-US" sz="2400" i="1" dirty="0" err="1">
                <a:solidFill>
                  <a:srgbClr val="C00000"/>
                </a:solidFill>
                <a:latin typeface="Comic Sans MS" pitchFamily="66" charset="0"/>
              </a:rPr>
              <a:t>b</a:t>
            </a:r>
            <a:r>
              <a:rPr lang="en-US" sz="2400" i="1" baseline="-25000" dirty="0" err="1">
                <a:solidFill>
                  <a:srgbClr val="C00000"/>
                </a:solidFill>
                <a:latin typeface="Comic Sans MS" pitchFamily="66" charset="0"/>
              </a:rPr>
              <a:t>il</a:t>
            </a:r>
            <a:r>
              <a:rPr lang="en-US" sz="2400" i="1" dirty="0">
                <a:solidFill>
                  <a:srgbClr val="C00000"/>
                </a:solidFill>
                <a:latin typeface="Comic Sans MS" pitchFamily="66" charset="0"/>
              </a:rPr>
              <a:t> </a:t>
            </a:r>
            <a:r>
              <a:rPr lang="en-US" sz="2400" dirty="0">
                <a:solidFill>
                  <a:srgbClr val="C00000"/>
                </a:solidFill>
                <a:latin typeface="Comic Sans MS" pitchFamily="66" charset="0"/>
              </a:rPr>
              <a:t>, </a:t>
            </a:r>
            <a:r>
              <a:rPr lang="en-US" sz="2400" i="1" dirty="0" err="1">
                <a:solidFill>
                  <a:srgbClr val="C00000"/>
                </a:solidFill>
                <a:latin typeface="Comic Sans MS" pitchFamily="66" charset="0"/>
              </a:rPr>
              <a:t>c</a:t>
            </a:r>
            <a:r>
              <a:rPr lang="en-US" sz="2400" i="1" baseline="-25000" dirty="0" err="1">
                <a:solidFill>
                  <a:srgbClr val="C00000"/>
                </a:solidFill>
                <a:latin typeface="Comic Sans MS" pitchFamily="66" charset="0"/>
              </a:rPr>
              <a:t>il</a:t>
            </a:r>
            <a:r>
              <a:rPr lang="en-US" sz="2400" i="1" baseline="-25000" dirty="0">
                <a:solidFill>
                  <a:srgbClr val="C00000"/>
                </a:solidFill>
                <a:latin typeface="Comic Sans MS" pitchFamily="66" charset="0"/>
              </a:rPr>
              <a:t> </a:t>
            </a:r>
            <a:r>
              <a:rPr lang="en-US" sz="2400" dirty="0">
                <a:solidFill>
                  <a:srgbClr val="C00000"/>
                </a:solidFill>
                <a:latin typeface="Comic Sans MS" pitchFamily="66" charset="0"/>
              </a:rPr>
              <a:t>,</a:t>
            </a:r>
            <a:r>
              <a:rPr lang="en-US" sz="2400" i="1" baseline="-25000" dirty="0">
                <a:solidFill>
                  <a:srgbClr val="C00000"/>
                </a:solidFill>
                <a:latin typeface="Comic Sans MS" pitchFamily="66" charset="0"/>
              </a:rPr>
              <a:t> </a:t>
            </a:r>
            <a:r>
              <a:rPr lang="en-US" sz="2400" i="1" dirty="0" err="1" smtClean="0">
                <a:solidFill>
                  <a:srgbClr val="C00000"/>
                </a:solidFill>
                <a:latin typeface="Comic Sans MS" pitchFamily="66" charset="0"/>
              </a:rPr>
              <a:t>γ</a:t>
            </a:r>
            <a:r>
              <a:rPr lang="en-US" sz="2400" i="1" baseline="-25000" dirty="0" err="1" smtClean="0">
                <a:solidFill>
                  <a:srgbClr val="C00000"/>
                </a:solidFill>
                <a:latin typeface="Comic Sans MS" pitchFamily="66" charset="0"/>
              </a:rPr>
              <a:t>il</a:t>
            </a: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p:txBody>
      </p:sp>
      <p:graphicFrame>
        <p:nvGraphicFramePr>
          <p:cNvPr id="17525" name="Object 117"/>
          <p:cNvGraphicFramePr>
            <a:graphicFrameLocks noChangeAspect="1"/>
          </p:cNvGraphicFramePr>
          <p:nvPr/>
        </p:nvGraphicFramePr>
        <p:xfrm>
          <a:off x="1052513" y="2060575"/>
          <a:ext cx="7381875" cy="4246563"/>
        </p:xfrm>
        <a:graphic>
          <a:graphicData uri="http://schemas.openxmlformats.org/presentationml/2006/ole">
            <mc:AlternateContent xmlns:mc="http://schemas.openxmlformats.org/markup-compatibility/2006">
              <mc:Choice xmlns:v="urn:schemas-microsoft-com:vml" Requires="v">
                <p:oleObj spid="_x0000_s17592" name="Equation" r:id="rId4" imgW="4140200" imgH="2247900" progId="Equation.DSMT4">
                  <p:embed/>
                </p:oleObj>
              </mc:Choice>
              <mc:Fallback>
                <p:oleObj name="Equation" r:id="rId4" imgW="4140200" imgH="2247900" progId="Equation.DSMT4">
                  <p:embed/>
                  <p:pic>
                    <p:nvPicPr>
                      <p:cNvPr id="0" name="Picture 11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2513" y="2060575"/>
                        <a:ext cx="7381875" cy="4246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Zástupný symbol pro číslo snímku 1"/>
          <p:cNvSpPr>
            <a:spLocks noGrp="1"/>
          </p:cNvSpPr>
          <p:nvPr>
            <p:ph type="sldNum" sz="quarter" idx="12"/>
          </p:nvPr>
        </p:nvSpPr>
        <p:spPr/>
        <p:txBody>
          <a:bodyPr/>
          <a:lstStyle/>
          <a:p>
            <a:pPr>
              <a:defRPr/>
            </a:pPr>
            <a:fld id="{BDA1E07E-07D8-4578-BBFF-D32A568A631A}" type="slidenum">
              <a:rPr lang="cs-CZ" smtClean="0"/>
              <a:pPr>
                <a:defRPr/>
              </a:pPr>
              <a:t>26</a:t>
            </a:fld>
            <a:endParaRPr lang="cs-CZ"/>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33885" name="Nadpis 1"/>
          <p:cNvSpPr>
            <a:spLocks noGrp="1"/>
          </p:cNvSpPr>
          <p:nvPr>
            <p:ph type="title"/>
          </p:nvPr>
        </p:nvSpPr>
        <p:spPr>
          <a:xfrm>
            <a:off x="395288" y="274638"/>
            <a:ext cx="8291512"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Classical mechanical systems – I </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95288" y="1341438"/>
            <a:ext cx="8353425" cy="5040312"/>
          </a:xfrm>
        </p:spPr>
        <p:txBody>
          <a:bodyPr>
            <a:normAutofit/>
          </a:bodyPr>
          <a:lstStyle/>
          <a:p>
            <a:pPr marL="274320" indent="-274320" eaLnBrk="1" fontAlgn="auto" hangingPunct="1">
              <a:spcBef>
                <a:spcPts val="580"/>
              </a:spcBef>
              <a:spcAft>
                <a:spcPts val="0"/>
              </a:spcAft>
              <a:buFont typeface="Wingdings 2"/>
              <a:buChar char=""/>
              <a:defRPr/>
            </a:pPr>
            <a:r>
              <a:rPr lang="en-US" dirty="0">
                <a:solidFill>
                  <a:srgbClr val="C00000"/>
                </a:solidFill>
                <a:latin typeface="Comic Sans MS" pitchFamily="66" charset="0"/>
              </a:rPr>
              <a:t>u</a:t>
            </a:r>
            <a:r>
              <a:rPr lang="en-US" dirty="0" smtClean="0">
                <a:solidFill>
                  <a:srgbClr val="C00000"/>
                </a:solidFill>
                <a:latin typeface="Comic Sans MS" pitchFamily="66" charset="0"/>
              </a:rPr>
              <a:t>nconstrained variational system</a:t>
            </a:r>
          </a:p>
          <a:p>
            <a:pPr marL="0" indent="0" eaLnBrk="1" fontAlgn="auto" hangingPunct="1">
              <a:spcBef>
                <a:spcPts val="580"/>
              </a:spcBef>
              <a:spcAft>
                <a:spcPts val="0"/>
              </a:spcAft>
              <a:buFont typeface="Wingdings 2"/>
              <a:buNone/>
              <a:defRPr/>
            </a:pPr>
            <a:endParaRPr lang="en-US" sz="10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r>
              <a:rPr lang="en-US" dirty="0" smtClean="0">
                <a:solidFill>
                  <a:srgbClr val="C00000"/>
                </a:solidFill>
                <a:latin typeface="Comic Sans MS" pitchFamily="66" charset="0"/>
              </a:rPr>
              <a:t>Lagrangian</a:t>
            </a:r>
          </a:p>
          <a:p>
            <a:pPr marL="0" indent="0" eaLnBrk="1" fontAlgn="auto" hangingPunct="1">
              <a:spcBef>
                <a:spcPts val="580"/>
              </a:spcBef>
              <a:spcAft>
                <a:spcPts val="0"/>
              </a:spcAft>
              <a:buFont typeface="Wingdings 2"/>
              <a:buNone/>
              <a:defRPr/>
            </a:pPr>
            <a:endParaRPr lang="en-US" sz="2000" dirty="0">
              <a:solidFill>
                <a:srgbClr val="C00000"/>
              </a:solidFill>
              <a:latin typeface="Comic Sans MS" pitchFamily="66" charset="0"/>
            </a:endParaRPr>
          </a:p>
          <a:p>
            <a:pPr marL="0" indent="0" eaLnBrk="1" fontAlgn="auto" hangingPunct="1">
              <a:spcBef>
                <a:spcPts val="580"/>
              </a:spcBef>
              <a:spcAft>
                <a:spcPts val="0"/>
              </a:spcAft>
              <a:buFont typeface="Wingdings 2"/>
              <a:buNone/>
              <a:defRPr/>
            </a:pPr>
            <a:r>
              <a:rPr lang="en-US" dirty="0" smtClean="0">
                <a:solidFill>
                  <a:srgbClr val="C00000"/>
                </a:solidFill>
                <a:latin typeface="Comic Sans MS" pitchFamily="66" charset="0"/>
              </a:rPr>
              <a:t>E-L equations</a:t>
            </a:r>
            <a:endParaRPr lang="en-US" dirty="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20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a:solidFill>
                  <a:srgbClr val="C00000"/>
                </a:solidFill>
                <a:latin typeface="Comic Sans MS" pitchFamily="66" charset="0"/>
              </a:rPr>
              <a:t>c</a:t>
            </a:r>
            <a:r>
              <a:rPr lang="en-US" dirty="0" smtClean="0">
                <a:solidFill>
                  <a:srgbClr val="C00000"/>
                </a:solidFill>
                <a:latin typeface="Comic Sans MS" pitchFamily="66" charset="0"/>
              </a:rPr>
              <a:t>onstraint and reduced equations</a:t>
            </a:r>
          </a:p>
          <a:p>
            <a:pPr marL="0" indent="0" eaLnBrk="1" fontAlgn="auto" hangingPunct="1">
              <a:spcBef>
                <a:spcPts val="580"/>
              </a:spcBef>
              <a:spcAft>
                <a:spcPts val="0"/>
              </a:spcAft>
              <a:buFont typeface="Wingdings 2"/>
              <a:buNone/>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10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100"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a:solidFill>
                  <a:srgbClr val="C00000"/>
                </a:solidFill>
                <a:latin typeface="Comic Sans MS" pitchFamily="66" charset="0"/>
              </a:rPr>
              <a:t>a</a:t>
            </a:r>
            <a:r>
              <a:rPr lang="en-US" dirty="0" smtClean="0">
                <a:solidFill>
                  <a:srgbClr val="C00000"/>
                </a:solidFill>
                <a:latin typeface="Comic Sans MS" pitchFamily="66" charset="0"/>
              </a:rPr>
              <a:t>dding (non-variational) forces</a:t>
            </a: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p:txBody>
      </p:sp>
      <p:graphicFrame>
        <p:nvGraphicFramePr>
          <p:cNvPr id="33881" name="Object 89"/>
          <p:cNvGraphicFramePr>
            <a:graphicFrameLocks noChangeAspect="1"/>
          </p:cNvGraphicFramePr>
          <p:nvPr/>
        </p:nvGraphicFramePr>
        <p:xfrm>
          <a:off x="3109913" y="1844675"/>
          <a:ext cx="5638800" cy="1781175"/>
        </p:xfrm>
        <a:graphic>
          <a:graphicData uri="http://schemas.openxmlformats.org/presentationml/2006/ole">
            <mc:AlternateContent xmlns:mc="http://schemas.openxmlformats.org/markup-compatibility/2006">
              <mc:Choice xmlns:v="urn:schemas-microsoft-com:vml" Requires="v">
                <p:oleObj spid="_x0000_s34085" name="Equation" r:id="rId4" imgW="2755900" imgH="863600" progId="Equation.DSMT4">
                  <p:embed/>
                </p:oleObj>
              </mc:Choice>
              <mc:Fallback>
                <p:oleObj name="Equation" r:id="rId4" imgW="2755900" imgH="863600" progId="Equation.DSMT4">
                  <p:embed/>
                  <p:pic>
                    <p:nvPicPr>
                      <p:cNvPr id="0" name="Picture 8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09913" y="1844675"/>
                        <a:ext cx="5638800" cy="1781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882" name="Object 90"/>
          <p:cNvGraphicFramePr>
            <a:graphicFrameLocks noChangeAspect="1"/>
          </p:cNvGraphicFramePr>
          <p:nvPr/>
        </p:nvGraphicFramePr>
        <p:xfrm>
          <a:off x="233363" y="5516563"/>
          <a:ext cx="8677275" cy="971550"/>
        </p:xfrm>
        <a:graphic>
          <a:graphicData uri="http://schemas.openxmlformats.org/presentationml/2006/ole">
            <mc:AlternateContent xmlns:mc="http://schemas.openxmlformats.org/markup-compatibility/2006">
              <mc:Choice xmlns:v="urn:schemas-microsoft-com:vml" Requires="v">
                <p:oleObj spid="_x0000_s34086" name="Equation" r:id="rId6" imgW="4394200" imgH="457200" progId="Equation.DSMT4">
                  <p:embed/>
                </p:oleObj>
              </mc:Choice>
              <mc:Fallback>
                <p:oleObj name="Equation" r:id="rId6" imgW="4394200" imgH="457200" progId="Equation.DSMT4">
                  <p:embed/>
                  <p:pic>
                    <p:nvPicPr>
                      <p:cNvPr id="0" name="Picture 9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3363" y="5516563"/>
                        <a:ext cx="8677275" cy="971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883" name="Object 91"/>
          <p:cNvGraphicFramePr>
            <a:graphicFrameLocks noChangeAspect="1"/>
          </p:cNvGraphicFramePr>
          <p:nvPr/>
        </p:nvGraphicFramePr>
        <p:xfrm>
          <a:off x="2484438" y="4292600"/>
          <a:ext cx="4464050" cy="504825"/>
        </p:xfrm>
        <a:graphic>
          <a:graphicData uri="http://schemas.openxmlformats.org/presentationml/2006/ole">
            <mc:AlternateContent xmlns:mc="http://schemas.openxmlformats.org/markup-compatibility/2006">
              <mc:Choice xmlns:v="urn:schemas-microsoft-com:vml" Requires="v">
                <p:oleObj spid="_x0000_s34087" name="Equation" r:id="rId8" imgW="2159000" imgH="241300" progId="Equation.DSMT4">
                  <p:embed/>
                </p:oleObj>
              </mc:Choice>
              <mc:Fallback>
                <p:oleObj name="Equation" r:id="rId8" imgW="2159000" imgH="241300" progId="Equation.DSMT4">
                  <p:embed/>
                  <p:pic>
                    <p:nvPicPr>
                      <p:cNvPr id="0" name="Picture 9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484438" y="4292600"/>
                        <a:ext cx="4464050" cy="504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Zástupný symbol pro číslo snímku 1"/>
          <p:cNvSpPr>
            <a:spLocks noGrp="1"/>
          </p:cNvSpPr>
          <p:nvPr>
            <p:ph type="sldNum" sz="quarter" idx="12"/>
          </p:nvPr>
        </p:nvSpPr>
        <p:spPr/>
        <p:txBody>
          <a:bodyPr/>
          <a:lstStyle/>
          <a:p>
            <a:pPr>
              <a:defRPr/>
            </a:pPr>
            <a:fld id="{BDA1E07E-07D8-4578-BBFF-D32A568A631A}" type="slidenum">
              <a:rPr lang="cs-CZ" smtClean="0"/>
              <a:pPr>
                <a:defRPr/>
              </a:pPr>
              <a:t>27</a:t>
            </a:fld>
            <a:endParaRPr lang="cs-CZ"/>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34916" name="Nadpis 1"/>
          <p:cNvSpPr>
            <a:spLocks noGrp="1"/>
          </p:cNvSpPr>
          <p:nvPr>
            <p:ph type="title"/>
          </p:nvPr>
        </p:nvSpPr>
        <p:spPr>
          <a:xfrm>
            <a:off x="395288" y="274638"/>
            <a:ext cx="8291512"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Classical mechanical systems – II </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179388" y="1268413"/>
            <a:ext cx="8964612" cy="5256212"/>
          </a:xfrm>
        </p:spPr>
        <p:txBody>
          <a:bodyPr>
            <a:normAutofit/>
          </a:bodyPr>
          <a:lstStyle/>
          <a:p>
            <a:pPr marL="274320" indent="-274320" eaLnBrk="1" fontAlgn="auto" hangingPunct="1">
              <a:spcBef>
                <a:spcPts val="580"/>
              </a:spcBef>
              <a:spcAft>
                <a:spcPts val="0"/>
              </a:spcAft>
              <a:buFont typeface="Wingdings 2"/>
              <a:buChar char=""/>
              <a:defRPr/>
            </a:pPr>
            <a:r>
              <a:rPr lang="en-US" dirty="0">
                <a:solidFill>
                  <a:srgbClr val="C00000"/>
                </a:solidFill>
                <a:latin typeface="Comic Sans MS" pitchFamily="66" charset="0"/>
              </a:rPr>
              <a:t>r</a:t>
            </a:r>
            <a:r>
              <a:rPr lang="en-US" dirty="0" smtClean="0">
                <a:solidFill>
                  <a:srgbClr val="C00000"/>
                </a:solidFill>
                <a:latin typeface="Comic Sans MS" pitchFamily="66" charset="0"/>
              </a:rPr>
              <a:t>educed equations</a:t>
            </a:r>
          </a:p>
          <a:p>
            <a:pPr marL="0" indent="0" eaLnBrk="1" fontAlgn="auto" hangingPunct="1">
              <a:spcBef>
                <a:spcPts val="580"/>
              </a:spcBef>
              <a:spcAft>
                <a:spcPts val="0"/>
              </a:spcAft>
              <a:buFont typeface="Wingdings 2"/>
              <a:buNone/>
              <a:defRPr/>
            </a:pPr>
            <a:endParaRPr lang="en-US" sz="10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2000" dirty="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10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a:solidFill>
                  <a:srgbClr val="C00000"/>
                </a:solidFill>
                <a:latin typeface="Comic Sans MS" pitchFamily="66" charset="0"/>
              </a:rPr>
              <a:t>s</a:t>
            </a:r>
            <a:r>
              <a:rPr lang="en-US" dirty="0" smtClean="0">
                <a:solidFill>
                  <a:srgbClr val="C00000"/>
                </a:solidFill>
                <a:latin typeface="Comic Sans MS" pitchFamily="66" charset="0"/>
              </a:rPr>
              <a:t>ufficient condition for variationality                                  </a:t>
            </a:r>
            <a:r>
              <a:rPr lang="en-US" sz="2400" i="1" dirty="0" smtClean="0">
                <a:solidFill>
                  <a:schemeClr val="tx1">
                    <a:lumMod val="85000"/>
                    <a:lumOff val="15000"/>
                  </a:schemeClr>
                </a:solidFill>
                <a:latin typeface="Comic Sans MS" pitchFamily="66" charset="0"/>
              </a:rPr>
              <a:t>m </a:t>
            </a:r>
            <a:r>
              <a:rPr lang="en-US" sz="2400" dirty="0" smtClean="0">
                <a:solidFill>
                  <a:schemeClr val="tx1">
                    <a:lumMod val="85000"/>
                    <a:lumOff val="15000"/>
                  </a:schemeClr>
                </a:solidFill>
                <a:latin typeface="Comic Sans MS" pitchFamily="66" charset="0"/>
              </a:rPr>
              <a:t>–</a:t>
            </a:r>
            <a:r>
              <a:rPr lang="en-US" sz="2400" i="1" dirty="0" smtClean="0">
                <a:solidFill>
                  <a:schemeClr val="tx1">
                    <a:lumMod val="85000"/>
                    <a:lumOff val="15000"/>
                  </a:schemeClr>
                </a:solidFill>
                <a:latin typeface="Comic Sans MS" pitchFamily="66" charset="0"/>
              </a:rPr>
              <a:t>k </a:t>
            </a:r>
            <a:r>
              <a:rPr lang="en-US" sz="2400" dirty="0" smtClean="0">
                <a:solidFill>
                  <a:schemeClr val="tx1">
                    <a:lumMod val="85000"/>
                    <a:lumOff val="15000"/>
                  </a:schemeClr>
                </a:solidFill>
                <a:latin typeface="Comic Sans MS" pitchFamily="66" charset="0"/>
              </a:rPr>
              <a:t> equations for </a:t>
            </a:r>
            <a:r>
              <a:rPr lang="en-US" sz="2400" i="1" dirty="0" smtClean="0">
                <a:solidFill>
                  <a:schemeClr val="tx1">
                    <a:lumMod val="85000"/>
                    <a:lumOff val="15000"/>
                  </a:schemeClr>
                </a:solidFill>
                <a:latin typeface="Comic Sans MS" pitchFamily="66" charset="0"/>
              </a:rPr>
              <a:t>k </a:t>
            </a:r>
            <a:r>
              <a:rPr lang="en-US" sz="2400" dirty="0" smtClean="0">
                <a:solidFill>
                  <a:schemeClr val="tx1">
                    <a:lumMod val="85000"/>
                    <a:lumOff val="15000"/>
                  </a:schemeClr>
                </a:solidFill>
                <a:latin typeface="Comic Sans MS" pitchFamily="66" charset="0"/>
              </a:rPr>
              <a:t>(</a:t>
            </a:r>
            <a:r>
              <a:rPr lang="en-US" sz="2400" i="1" dirty="0" smtClean="0">
                <a:solidFill>
                  <a:schemeClr val="tx1">
                    <a:lumMod val="85000"/>
                    <a:lumOff val="15000"/>
                  </a:schemeClr>
                </a:solidFill>
                <a:latin typeface="Comic Sans MS" pitchFamily="66" charset="0"/>
              </a:rPr>
              <a:t>m </a:t>
            </a:r>
            <a:r>
              <a:rPr lang="en-US" sz="2400" dirty="0">
                <a:solidFill>
                  <a:schemeClr val="tx1">
                    <a:lumMod val="85000"/>
                    <a:lumOff val="15000"/>
                  </a:schemeClr>
                </a:solidFill>
                <a:latin typeface="Comic Sans MS" pitchFamily="66" charset="0"/>
              </a:rPr>
              <a:t>–</a:t>
            </a:r>
            <a:r>
              <a:rPr lang="en-US" sz="2400" i="1" dirty="0">
                <a:solidFill>
                  <a:schemeClr val="tx1">
                    <a:lumMod val="85000"/>
                    <a:lumOff val="15000"/>
                  </a:schemeClr>
                </a:solidFill>
                <a:latin typeface="Comic Sans MS" pitchFamily="66" charset="0"/>
              </a:rPr>
              <a:t>k </a:t>
            </a:r>
            <a:r>
              <a:rPr lang="en-US" sz="2400" dirty="0" smtClean="0">
                <a:solidFill>
                  <a:schemeClr val="tx1">
                    <a:lumMod val="85000"/>
                    <a:lumOff val="15000"/>
                  </a:schemeClr>
                </a:solidFill>
                <a:latin typeface="Comic Sans MS" pitchFamily="66" charset="0"/>
              </a:rPr>
              <a:t>) unknown derivatives</a:t>
            </a:r>
          </a:p>
          <a:p>
            <a:pPr marL="0" indent="0" eaLnBrk="1" fontAlgn="auto" hangingPunct="1">
              <a:spcBef>
                <a:spcPts val="580"/>
              </a:spcBef>
              <a:spcAft>
                <a:spcPts val="0"/>
              </a:spcAft>
              <a:buNone/>
              <a:defRPr/>
            </a:pPr>
            <a:endParaRPr lang="en-US" sz="2400" dirty="0">
              <a:solidFill>
                <a:schemeClr val="tx1">
                  <a:lumMod val="85000"/>
                  <a:lumOff val="1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sz="2400" dirty="0" smtClean="0">
              <a:solidFill>
                <a:schemeClr val="tx1">
                  <a:lumMod val="85000"/>
                  <a:lumOff val="1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sz="1000" dirty="0" smtClean="0">
              <a:solidFill>
                <a:schemeClr val="tx1">
                  <a:lumMod val="85000"/>
                  <a:lumOff val="15000"/>
                </a:schemeClr>
              </a:solidFill>
              <a:latin typeface="Comic Sans MS" pitchFamily="66" charset="0"/>
            </a:endParaRPr>
          </a:p>
          <a:p>
            <a:pPr marL="0" indent="0" eaLnBrk="1" fontAlgn="auto" hangingPunct="1">
              <a:spcBef>
                <a:spcPts val="580"/>
              </a:spcBef>
              <a:spcAft>
                <a:spcPts val="0"/>
              </a:spcAft>
              <a:buFont typeface="Wingdings 2"/>
              <a:buNone/>
              <a:defRPr/>
            </a:pPr>
            <a:r>
              <a:rPr lang="en-US" sz="2400" dirty="0">
                <a:solidFill>
                  <a:schemeClr val="tx1">
                    <a:lumMod val="85000"/>
                    <a:lumOff val="15000"/>
                  </a:schemeClr>
                </a:solidFill>
                <a:latin typeface="Comic Sans MS" pitchFamily="66" charset="0"/>
              </a:rPr>
              <a:t> </a:t>
            </a:r>
            <a:r>
              <a:rPr lang="en-US" sz="2400" dirty="0" smtClean="0">
                <a:solidFill>
                  <a:schemeClr val="tx1">
                    <a:lumMod val="85000"/>
                    <a:lumOff val="15000"/>
                  </a:schemeClr>
                </a:solidFill>
                <a:latin typeface="Comic Sans MS" pitchFamily="66" charset="0"/>
              </a:rPr>
              <a:t>  every solution</a:t>
            </a:r>
            <a:r>
              <a:rPr lang="cs-CZ" sz="2400" dirty="0" smtClean="0">
                <a:solidFill>
                  <a:schemeClr val="tx1">
                    <a:lumMod val="85000"/>
                    <a:lumOff val="15000"/>
                  </a:schemeClr>
                </a:solidFill>
                <a:latin typeface="Comic Sans MS" pitchFamily="66" charset="0"/>
              </a:rPr>
              <a:t> with respect to </a:t>
            </a:r>
            <a:r>
              <a:rPr lang="cs-CZ" sz="2400" i="1" dirty="0" err="1" smtClean="0">
                <a:solidFill>
                  <a:schemeClr val="tx1">
                    <a:lumMod val="85000"/>
                    <a:lumOff val="15000"/>
                  </a:schemeClr>
                </a:solidFill>
                <a:latin typeface="Comic Sans MS" pitchFamily="66" charset="0"/>
              </a:rPr>
              <a:t>g</a:t>
            </a:r>
            <a:r>
              <a:rPr lang="cs-CZ" sz="2400" i="1" baseline="30000" dirty="0" err="1" smtClean="0">
                <a:solidFill>
                  <a:schemeClr val="tx1">
                    <a:lumMod val="85000"/>
                    <a:lumOff val="15000"/>
                  </a:schemeClr>
                </a:solidFill>
                <a:latin typeface="Comic Sans MS" pitchFamily="66" charset="0"/>
              </a:rPr>
              <a:t>i</a:t>
            </a:r>
            <a:r>
              <a:rPr lang="en-US" sz="2400" dirty="0" smtClean="0">
                <a:solidFill>
                  <a:schemeClr val="tx1">
                    <a:lumMod val="85000"/>
                    <a:lumOff val="15000"/>
                  </a:schemeClr>
                </a:solidFill>
                <a:latin typeface="Comic Sans MS" pitchFamily="66" charset="0"/>
              </a:rPr>
              <a:t> (if exist any) leads to the </a:t>
            </a:r>
            <a:r>
              <a:rPr lang="cs-CZ" sz="2400" dirty="0" smtClean="0">
                <a:solidFill>
                  <a:schemeClr val="tx1">
                    <a:lumMod val="85000"/>
                    <a:lumOff val="15000"/>
                  </a:schemeClr>
                </a:solidFill>
                <a:latin typeface="Comic Sans MS" pitchFamily="66" charset="0"/>
              </a:rPr>
              <a:t> </a:t>
            </a:r>
          </a:p>
          <a:p>
            <a:pPr marL="0" indent="0" eaLnBrk="1" fontAlgn="auto" hangingPunct="1">
              <a:spcBef>
                <a:spcPts val="580"/>
              </a:spcBef>
              <a:spcAft>
                <a:spcPts val="0"/>
              </a:spcAft>
              <a:buFont typeface="Wingdings 2"/>
              <a:buNone/>
              <a:defRPr/>
            </a:pPr>
            <a:r>
              <a:rPr lang="cs-CZ" sz="2400" dirty="0">
                <a:solidFill>
                  <a:schemeClr val="tx1">
                    <a:lumMod val="85000"/>
                    <a:lumOff val="15000"/>
                  </a:schemeClr>
                </a:solidFill>
                <a:latin typeface="Comic Sans MS" pitchFamily="66" charset="0"/>
              </a:rPr>
              <a:t> </a:t>
            </a:r>
            <a:r>
              <a:rPr lang="cs-CZ" sz="2400" dirty="0" smtClean="0">
                <a:solidFill>
                  <a:schemeClr val="tx1">
                    <a:lumMod val="85000"/>
                    <a:lumOff val="15000"/>
                  </a:schemeClr>
                </a:solidFill>
                <a:latin typeface="Comic Sans MS" pitchFamily="66" charset="0"/>
              </a:rPr>
              <a:t>  </a:t>
            </a:r>
            <a:r>
              <a:rPr lang="en-US" sz="2400" dirty="0" smtClean="0">
                <a:solidFill>
                  <a:schemeClr val="tx1">
                    <a:lumMod val="85000"/>
                    <a:lumOff val="15000"/>
                  </a:schemeClr>
                </a:solidFill>
                <a:latin typeface="Comic Sans MS" pitchFamily="66" charset="0"/>
              </a:rPr>
              <a:t>variational syst</a:t>
            </a:r>
            <a:r>
              <a:rPr lang="cs-CZ" sz="2400" dirty="0" smtClean="0">
                <a:solidFill>
                  <a:schemeClr val="tx1">
                    <a:lumMod val="85000"/>
                    <a:lumOff val="15000"/>
                  </a:schemeClr>
                </a:solidFill>
                <a:latin typeface="Comic Sans MS" pitchFamily="66" charset="0"/>
              </a:rPr>
              <a:t>e</a:t>
            </a:r>
            <a:r>
              <a:rPr lang="en-US" sz="2400" dirty="0" smtClean="0">
                <a:solidFill>
                  <a:schemeClr val="tx1">
                    <a:lumMod val="85000"/>
                    <a:lumOff val="15000"/>
                  </a:schemeClr>
                </a:solidFill>
                <a:latin typeface="Comic Sans MS" pitchFamily="66" charset="0"/>
              </a:rPr>
              <a:t>m</a:t>
            </a:r>
            <a:r>
              <a:rPr lang="cs-CZ" sz="2400" dirty="0" smtClean="0">
                <a:solidFill>
                  <a:schemeClr val="tx1">
                    <a:lumMod val="85000"/>
                    <a:lumOff val="15000"/>
                  </a:schemeClr>
                </a:solidFill>
                <a:latin typeface="Comic Sans MS" pitchFamily="66" charset="0"/>
              </a:rPr>
              <a:t> </a:t>
            </a:r>
            <a:r>
              <a:rPr lang="en-US" sz="2400" dirty="0" smtClean="0">
                <a:solidFill>
                  <a:schemeClr val="tx1">
                    <a:lumMod val="85000"/>
                    <a:lumOff val="15000"/>
                  </a:schemeClr>
                </a:solidFill>
                <a:latin typeface="Comic Sans MS" pitchFamily="66" charset="0"/>
              </a:rPr>
              <a:t>with the same </a:t>
            </a:r>
            <a:r>
              <a:rPr lang="en-US" sz="2400" i="1" dirty="0" err="1" smtClean="0">
                <a:solidFill>
                  <a:schemeClr val="tx1">
                    <a:lumMod val="85000"/>
                    <a:lumOff val="15000"/>
                  </a:schemeClr>
                </a:solidFill>
                <a:latin typeface="Comic Sans MS" pitchFamily="66" charset="0"/>
              </a:rPr>
              <a:t>c</a:t>
            </a:r>
            <a:r>
              <a:rPr lang="en-US" sz="2400" i="1" baseline="-25000" dirty="0" err="1" smtClean="0">
                <a:solidFill>
                  <a:schemeClr val="tx1">
                    <a:lumMod val="85000"/>
                    <a:lumOff val="15000"/>
                  </a:schemeClr>
                </a:solidFill>
                <a:latin typeface="Comic Sans MS" pitchFamily="66" charset="0"/>
              </a:rPr>
              <a:t>il</a:t>
            </a:r>
            <a:r>
              <a:rPr lang="en-US" sz="2400" i="1" baseline="-25000" dirty="0" smtClean="0">
                <a:solidFill>
                  <a:schemeClr val="tx1">
                    <a:lumMod val="85000"/>
                    <a:lumOff val="15000"/>
                  </a:schemeClr>
                </a:solidFill>
                <a:latin typeface="Comic Sans MS" pitchFamily="66" charset="0"/>
              </a:rPr>
              <a:t> </a:t>
            </a:r>
            <a:r>
              <a:rPr lang="en-US" sz="2400" i="1" dirty="0" smtClean="0">
                <a:solidFill>
                  <a:schemeClr val="tx1">
                    <a:lumMod val="85000"/>
                    <a:lumOff val="15000"/>
                  </a:schemeClr>
                </a:solidFill>
                <a:latin typeface="Comic Sans MS" pitchFamily="66" charset="0"/>
              </a:rPr>
              <a:t>, </a:t>
            </a:r>
            <a:r>
              <a:rPr lang="en-US" sz="2400" i="1" dirty="0" err="1" smtClean="0">
                <a:solidFill>
                  <a:schemeClr val="tx1">
                    <a:lumMod val="85000"/>
                    <a:lumOff val="15000"/>
                  </a:schemeClr>
                </a:solidFill>
                <a:latin typeface="Comic Sans MS" pitchFamily="66" charset="0"/>
              </a:rPr>
              <a:t>b</a:t>
            </a:r>
            <a:r>
              <a:rPr lang="en-US" sz="2400" i="1" baseline="-25000" dirty="0" err="1" smtClean="0">
                <a:solidFill>
                  <a:schemeClr val="tx1">
                    <a:lumMod val="85000"/>
                    <a:lumOff val="15000"/>
                  </a:schemeClr>
                </a:solidFill>
                <a:latin typeface="Comic Sans MS" pitchFamily="66" charset="0"/>
              </a:rPr>
              <a:t>il</a:t>
            </a:r>
            <a:r>
              <a:rPr lang="en-US" sz="2400" i="1" baseline="-25000" dirty="0" smtClean="0">
                <a:solidFill>
                  <a:schemeClr val="tx1">
                    <a:lumMod val="85000"/>
                    <a:lumOff val="15000"/>
                  </a:schemeClr>
                </a:solidFill>
                <a:latin typeface="Comic Sans MS" pitchFamily="66" charset="0"/>
              </a:rPr>
              <a:t> </a:t>
            </a:r>
            <a:r>
              <a:rPr lang="en-US" sz="2400" dirty="0" smtClean="0">
                <a:solidFill>
                  <a:schemeClr val="tx1">
                    <a:lumMod val="85000"/>
                    <a:lumOff val="15000"/>
                  </a:schemeClr>
                </a:solidFill>
                <a:latin typeface="Comic Sans MS" pitchFamily="66" charset="0"/>
              </a:rPr>
              <a:t>, </a:t>
            </a:r>
            <a:r>
              <a:rPr lang="en-US" sz="2400" i="1" dirty="0" smtClean="0">
                <a:solidFill>
                  <a:schemeClr val="tx1">
                    <a:lumMod val="85000"/>
                    <a:lumOff val="15000"/>
                  </a:schemeClr>
                </a:solidFill>
                <a:latin typeface="Comic Sans MS" pitchFamily="66" charset="0"/>
              </a:rPr>
              <a:t>b</a:t>
            </a:r>
            <a:r>
              <a:rPr lang="en-US" sz="2400" i="1" baseline="-25000" dirty="0" smtClean="0">
                <a:solidFill>
                  <a:schemeClr val="tx1">
                    <a:lumMod val="85000"/>
                    <a:lumOff val="15000"/>
                  </a:schemeClr>
                </a:solidFill>
                <a:latin typeface="Comic Sans MS" pitchFamily="66" charset="0"/>
              </a:rPr>
              <a:t>i </a:t>
            </a:r>
            <a:r>
              <a:rPr lang="cs-CZ" sz="2400" i="1" dirty="0" smtClean="0">
                <a:solidFill>
                  <a:schemeClr val="tx1">
                    <a:lumMod val="85000"/>
                    <a:lumOff val="15000"/>
                  </a:schemeClr>
                </a:solidFill>
                <a:latin typeface="Comic Sans MS" pitchFamily="66" charset="0"/>
              </a:rPr>
              <a:t>, </a:t>
            </a:r>
            <a:r>
              <a:rPr lang="en-US" sz="2400" i="1" dirty="0" err="1">
                <a:solidFill>
                  <a:schemeClr val="tx1">
                    <a:lumMod val="85000"/>
                    <a:lumOff val="15000"/>
                  </a:schemeClr>
                </a:solidFill>
                <a:latin typeface="Comic Sans MS" pitchFamily="66" charset="0"/>
              </a:rPr>
              <a:t>γ</a:t>
            </a:r>
            <a:r>
              <a:rPr lang="en-US" sz="2400" i="1" baseline="-25000" dirty="0" err="1" smtClean="0">
                <a:solidFill>
                  <a:schemeClr val="tx1">
                    <a:lumMod val="85000"/>
                    <a:lumOff val="15000"/>
                  </a:schemeClr>
                </a:solidFill>
                <a:latin typeface="Comic Sans MS" pitchFamily="66" charset="0"/>
              </a:rPr>
              <a:t>il</a:t>
            </a:r>
            <a:r>
              <a:rPr lang="en-US" sz="2400" baseline="-25000" dirty="0" smtClean="0">
                <a:solidFill>
                  <a:schemeClr val="tx1">
                    <a:lumMod val="85000"/>
                    <a:lumOff val="15000"/>
                  </a:schemeClr>
                </a:solidFill>
                <a:latin typeface="Comic Sans MS" pitchFamily="66" charset="0"/>
              </a:rPr>
              <a:t> </a:t>
            </a:r>
            <a:r>
              <a:rPr lang="cs-CZ" sz="2400" baseline="-25000" dirty="0" smtClean="0">
                <a:solidFill>
                  <a:schemeClr val="tx1">
                    <a:lumMod val="85000"/>
                    <a:lumOff val="15000"/>
                  </a:schemeClr>
                </a:solidFill>
                <a:latin typeface="Comic Sans MS" pitchFamily="66" charset="0"/>
              </a:rPr>
              <a:t> </a:t>
            </a:r>
            <a:r>
              <a:rPr lang="en-US" sz="2400" dirty="0" smtClean="0">
                <a:solidFill>
                  <a:schemeClr val="tx1">
                    <a:lumMod val="85000"/>
                    <a:lumOff val="15000"/>
                  </a:schemeClr>
                </a:solidFill>
                <a:latin typeface="Comic Sans MS" pitchFamily="66" charset="0"/>
              </a:rPr>
              <a:t>as for the </a:t>
            </a:r>
            <a:endParaRPr lang="cs-CZ" sz="2400" dirty="0" smtClean="0">
              <a:solidFill>
                <a:schemeClr val="tx1">
                  <a:lumMod val="85000"/>
                  <a:lumOff val="15000"/>
                </a:schemeClr>
              </a:solidFill>
              <a:latin typeface="Comic Sans MS" pitchFamily="66" charset="0"/>
            </a:endParaRPr>
          </a:p>
          <a:p>
            <a:pPr marL="0" indent="0" eaLnBrk="1" fontAlgn="auto" hangingPunct="1">
              <a:spcBef>
                <a:spcPts val="580"/>
              </a:spcBef>
              <a:spcAft>
                <a:spcPts val="0"/>
              </a:spcAft>
              <a:buFont typeface="Wingdings 2"/>
              <a:buNone/>
              <a:defRPr/>
            </a:pPr>
            <a:r>
              <a:rPr lang="cs-CZ" sz="2400" dirty="0">
                <a:solidFill>
                  <a:schemeClr val="tx1">
                    <a:lumMod val="85000"/>
                    <a:lumOff val="15000"/>
                  </a:schemeClr>
                </a:solidFill>
                <a:latin typeface="Comic Sans MS" pitchFamily="66" charset="0"/>
              </a:rPr>
              <a:t> </a:t>
            </a:r>
            <a:r>
              <a:rPr lang="cs-CZ" sz="2400" dirty="0" smtClean="0">
                <a:solidFill>
                  <a:schemeClr val="tx1">
                    <a:lumMod val="85000"/>
                    <a:lumOff val="15000"/>
                  </a:schemeClr>
                </a:solidFill>
                <a:latin typeface="Comic Sans MS" pitchFamily="66" charset="0"/>
              </a:rPr>
              <a:t>  </a:t>
            </a:r>
            <a:r>
              <a:rPr lang="en-US" sz="2400" dirty="0" smtClean="0">
                <a:solidFill>
                  <a:schemeClr val="tx1">
                    <a:lumMod val="85000"/>
                    <a:lumOff val="15000"/>
                  </a:schemeClr>
                </a:solidFill>
                <a:latin typeface="Comic Sans MS" pitchFamily="66" charset="0"/>
              </a:rPr>
              <a:t>unconstrained case, and</a:t>
            </a:r>
            <a:endParaRPr lang="en-US" sz="24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p:txBody>
      </p:sp>
      <p:graphicFrame>
        <p:nvGraphicFramePr>
          <p:cNvPr id="34912" name="Object 96"/>
          <p:cNvGraphicFramePr>
            <a:graphicFrameLocks noChangeAspect="1"/>
          </p:cNvGraphicFramePr>
          <p:nvPr>
            <p:extLst>
              <p:ext uri="{D42A27DB-BD31-4B8C-83A1-F6EECF244321}">
                <p14:modId xmlns:p14="http://schemas.microsoft.com/office/powerpoint/2010/main" val="1164372063"/>
              </p:ext>
            </p:extLst>
          </p:nvPr>
        </p:nvGraphicFramePr>
        <p:xfrm>
          <a:off x="1197768" y="1628800"/>
          <a:ext cx="6748463" cy="962025"/>
        </p:xfrm>
        <a:graphic>
          <a:graphicData uri="http://schemas.openxmlformats.org/presentationml/2006/ole">
            <mc:AlternateContent xmlns:mc="http://schemas.openxmlformats.org/markup-compatibility/2006">
              <mc:Choice xmlns:v="urn:schemas-microsoft-com:vml" Requires="v">
                <p:oleObj spid="_x0000_s35116" name="Equation" r:id="rId4" imgW="3416300" imgH="482600" progId="Equation.DSMT4">
                  <p:embed/>
                </p:oleObj>
              </mc:Choice>
              <mc:Fallback>
                <p:oleObj name="Equation" r:id="rId4" imgW="3416300" imgH="482600" progId="Equation.DSMT4">
                  <p:embed/>
                  <p:pic>
                    <p:nvPicPr>
                      <p:cNvPr id="0" name="Picture 9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97768" y="1628800"/>
                        <a:ext cx="6748463" cy="962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913" name="Object 97"/>
          <p:cNvGraphicFramePr>
            <a:graphicFrameLocks noChangeAspect="1"/>
          </p:cNvGraphicFramePr>
          <p:nvPr>
            <p:extLst>
              <p:ext uri="{D42A27DB-BD31-4B8C-83A1-F6EECF244321}">
                <p14:modId xmlns:p14="http://schemas.microsoft.com/office/powerpoint/2010/main" val="2375137144"/>
              </p:ext>
            </p:extLst>
          </p:nvPr>
        </p:nvGraphicFramePr>
        <p:xfrm>
          <a:off x="2483768" y="3429000"/>
          <a:ext cx="3614737" cy="962025"/>
        </p:xfrm>
        <a:graphic>
          <a:graphicData uri="http://schemas.openxmlformats.org/presentationml/2006/ole">
            <mc:AlternateContent xmlns:mc="http://schemas.openxmlformats.org/markup-compatibility/2006">
              <mc:Choice xmlns:v="urn:schemas-microsoft-com:vml" Requires="v">
                <p:oleObj spid="_x0000_s35117" name="Equation" r:id="rId6" imgW="1828800" imgH="482400" progId="Equation.DSMT4">
                  <p:embed/>
                </p:oleObj>
              </mc:Choice>
              <mc:Fallback>
                <p:oleObj name="Equation" r:id="rId6" imgW="1828800" imgH="482400" progId="Equation.DSMT4">
                  <p:embed/>
                  <p:pic>
                    <p:nvPicPr>
                      <p:cNvPr id="0" name="Picture 97"/>
                      <p:cNvPicPr>
                        <a:picLocks noChangeAspect="1" noChangeArrowheads="1"/>
                      </p:cNvPicPr>
                      <p:nvPr/>
                    </p:nvPicPr>
                    <p:blipFill>
                      <a:blip r:embed="rId7"/>
                      <a:srcRect/>
                      <a:stretch>
                        <a:fillRect/>
                      </a:stretch>
                    </p:blipFill>
                    <p:spPr bwMode="auto">
                      <a:xfrm>
                        <a:off x="2483768" y="3429000"/>
                        <a:ext cx="3614737" cy="962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914" name="Object 98"/>
          <p:cNvGraphicFramePr>
            <a:graphicFrameLocks noChangeAspect="1"/>
          </p:cNvGraphicFramePr>
          <p:nvPr>
            <p:extLst>
              <p:ext uri="{D42A27DB-BD31-4B8C-83A1-F6EECF244321}">
                <p14:modId xmlns:p14="http://schemas.microsoft.com/office/powerpoint/2010/main" val="85870459"/>
              </p:ext>
            </p:extLst>
          </p:nvPr>
        </p:nvGraphicFramePr>
        <p:xfrm>
          <a:off x="2921000" y="5732463"/>
          <a:ext cx="3089275" cy="835025"/>
        </p:xfrm>
        <a:graphic>
          <a:graphicData uri="http://schemas.openxmlformats.org/presentationml/2006/ole">
            <mc:AlternateContent xmlns:mc="http://schemas.openxmlformats.org/markup-compatibility/2006">
              <mc:Choice xmlns:v="urn:schemas-microsoft-com:vml" Requires="v">
                <p:oleObj spid="_x0000_s35118" name="Equation" r:id="rId8" imgW="1562040" imgH="419040" progId="Equation.DSMT4">
                  <p:embed/>
                </p:oleObj>
              </mc:Choice>
              <mc:Fallback>
                <p:oleObj name="Equation" r:id="rId8" imgW="1562040" imgH="419040" progId="Equation.DSMT4">
                  <p:embed/>
                  <p:pic>
                    <p:nvPicPr>
                      <p:cNvPr id="0" name="Picture 98"/>
                      <p:cNvPicPr>
                        <a:picLocks noChangeAspect="1" noChangeArrowheads="1"/>
                      </p:cNvPicPr>
                      <p:nvPr/>
                    </p:nvPicPr>
                    <p:blipFill>
                      <a:blip r:embed="rId9"/>
                      <a:srcRect/>
                      <a:stretch>
                        <a:fillRect/>
                      </a:stretch>
                    </p:blipFill>
                    <p:spPr bwMode="auto">
                      <a:xfrm>
                        <a:off x="2921000" y="5732463"/>
                        <a:ext cx="3089275" cy="835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Zástupný symbol pro číslo snímku 1"/>
          <p:cNvSpPr>
            <a:spLocks noGrp="1"/>
          </p:cNvSpPr>
          <p:nvPr>
            <p:ph type="sldNum" sz="quarter" idx="12"/>
          </p:nvPr>
        </p:nvSpPr>
        <p:spPr/>
        <p:txBody>
          <a:bodyPr/>
          <a:lstStyle/>
          <a:p>
            <a:pPr>
              <a:defRPr/>
            </a:pPr>
            <a:fld id="{BDA1E07E-07D8-4578-BBFF-D32A568A631A}" type="slidenum">
              <a:rPr lang="cs-CZ" smtClean="0"/>
              <a:pPr>
                <a:defRPr/>
              </a:pPr>
              <a:t>28</a:t>
            </a:fld>
            <a:endParaRPr lang="cs-CZ"/>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34916" name="Nadpis 1"/>
          <p:cNvSpPr>
            <a:spLocks noGrp="1"/>
          </p:cNvSpPr>
          <p:nvPr>
            <p:ph type="title"/>
          </p:nvPr>
        </p:nvSpPr>
        <p:spPr>
          <a:xfrm>
            <a:off x="395288" y="274638"/>
            <a:ext cx="8291512" cy="777875"/>
          </a:xfrm>
        </p:spPr>
        <p:txBody>
          <a:bodyPr/>
          <a:lstStyle/>
          <a:p>
            <a:pPr eaLnBrk="1" hangingPunct="1"/>
            <a:r>
              <a:rPr lang="en-US" sz="3200" dirty="0" smtClean="0">
                <a:latin typeface="Comic Sans MS" pitchFamily="66" charset="0"/>
              </a:rPr>
              <a:t> </a:t>
            </a:r>
            <a:r>
              <a:rPr lang="en-US" sz="3200" b="1" dirty="0" smtClean="0">
                <a:solidFill>
                  <a:schemeClr val="bg1"/>
                </a:solidFill>
                <a:latin typeface="Comic Sans MS" pitchFamily="66" charset="0"/>
              </a:rPr>
              <a:t>Classical mechanical systems – II</a:t>
            </a:r>
            <a:r>
              <a:rPr lang="cs-CZ" sz="3200" b="1" dirty="0" smtClean="0">
                <a:solidFill>
                  <a:schemeClr val="bg1"/>
                </a:solidFill>
                <a:latin typeface="Comic Sans MS" pitchFamily="66" charset="0"/>
              </a:rPr>
              <a:t>I</a:t>
            </a:r>
            <a:r>
              <a:rPr lang="en-US" sz="3200" b="1" dirty="0" smtClean="0">
                <a:solidFill>
                  <a:schemeClr val="bg1"/>
                </a:solidFill>
                <a:latin typeface="Comic Sans MS" pitchFamily="66" charset="0"/>
              </a:rPr>
              <a:t> </a:t>
            </a:r>
            <a:endParaRPr lang="cs-CZ" sz="3200" b="1" dirty="0" smtClean="0">
              <a:solidFill>
                <a:schemeClr val="bg1"/>
              </a:solidFill>
              <a:latin typeface="Comic Sans MS" pitchFamily="66" charset="0"/>
            </a:endParaRPr>
          </a:p>
        </p:txBody>
      </p:sp>
      <p:sp>
        <p:nvSpPr>
          <p:cNvPr id="3" name="Zástupný symbol pro obsah 2"/>
          <p:cNvSpPr>
            <a:spLocks noGrp="1"/>
          </p:cNvSpPr>
          <p:nvPr>
            <p:ph sz="quarter" idx="1"/>
          </p:nvPr>
        </p:nvSpPr>
        <p:spPr>
          <a:xfrm>
            <a:off x="179388" y="1268413"/>
            <a:ext cx="8964612" cy="5256212"/>
          </a:xfrm>
        </p:spPr>
        <p:txBody>
          <a:bodyPr>
            <a:normAutofit/>
          </a:bodyPr>
          <a:lstStyle/>
          <a:p>
            <a:pPr marL="274320" indent="-274320" eaLnBrk="1" fontAlgn="auto" hangingPunct="1">
              <a:spcBef>
                <a:spcPts val="580"/>
              </a:spcBef>
              <a:spcAft>
                <a:spcPts val="0"/>
              </a:spcAft>
              <a:buFont typeface="Wingdings 2"/>
              <a:buChar char=""/>
              <a:defRPr/>
            </a:pPr>
            <a:r>
              <a:rPr lang="cs-CZ" dirty="0">
                <a:solidFill>
                  <a:srgbClr val="C00000"/>
                </a:solidFill>
                <a:latin typeface="Comic Sans MS" pitchFamily="66" charset="0"/>
              </a:rPr>
              <a:t>a</a:t>
            </a:r>
            <a:r>
              <a:rPr lang="cs-CZ" dirty="0" smtClean="0">
                <a:solidFill>
                  <a:srgbClr val="C00000"/>
                </a:solidFill>
                <a:latin typeface="Comic Sans MS" pitchFamily="66" charset="0"/>
              </a:rPr>
              <a:t>nother possibility                                                                           </a:t>
            </a:r>
            <a:r>
              <a:rPr lang="cs-CZ" dirty="0" smtClean="0">
                <a:latin typeface="Comic Sans MS" pitchFamily="66" charset="0"/>
              </a:rPr>
              <a:t>means to eliminate non-variational forces from constraint Helmholtz conditions – again conditions for the constraint</a:t>
            </a: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10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2000" dirty="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cs-CZ" sz="10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cs-CZ" sz="1000" dirty="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1000" dirty="0" smtClean="0">
              <a:solidFill>
                <a:schemeClr val="tx1">
                  <a:lumMod val="85000"/>
                  <a:lumOff val="15000"/>
                </a:schemeClr>
              </a:solidFill>
              <a:latin typeface="Comic Sans MS" pitchFamily="66" charset="0"/>
            </a:endParaRPr>
          </a:p>
          <a:p>
            <a:pPr marL="0" indent="0" eaLnBrk="1" fontAlgn="auto" hangingPunct="1">
              <a:spcBef>
                <a:spcPts val="580"/>
              </a:spcBef>
              <a:spcAft>
                <a:spcPts val="0"/>
              </a:spcAft>
              <a:buFont typeface="Wingdings 2"/>
              <a:buNone/>
              <a:defRPr/>
            </a:pPr>
            <a:r>
              <a:rPr lang="en-US" sz="2400" dirty="0">
                <a:solidFill>
                  <a:schemeClr val="tx1">
                    <a:lumMod val="85000"/>
                    <a:lumOff val="15000"/>
                  </a:schemeClr>
                </a:solidFill>
                <a:latin typeface="Comic Sans MS" pitchFamily="66" charset="0"/>
              </a:rPr>
              <a:t> </a:t>
            </a:r>
            <a:r>
              <a:rPr lang="en-US" sz="2400" dirty="0" smtClean="0">
                <a:solidFill>
                  <a:schemeClr val="tx1">
                    <a:lumMod val="85000"/>
                    <a:lumOff val="15000"/>
                  </a:schemeClr>
                </a:solidFill>
                <a:latin typeface="Comic Sans MS" pitchFamily="66" charset="0"/>
              </a:rPr>
              <a:t> </a:t>
            </a:r>
            <a:r>
              <a:rPr lang="cs-CZ" sz="2400" dirty="0" smtClean="0">
                <a:solidFill>
                  <a:schemeClr val="tx1">
                    <a:lumMod val="85000"/>
                    <a:lumOff val="15000"/>
                  </a:schemeClr>
                </a:solidFill>
                <a:latin typeface="Comic Sans MS" pitchFamily="66" charset="0"/>
              </a:rPr>
              <a:t> </a:t>
            </a:r>
            <a:r>
              <a:rPr lang="en-US" sz="2400" dirty="0" smtClean="0">
                <a:solidFill>
                  <a:schemeClr val="tx1">
                    <a:lumMod val="85000"/>
                    <a:lumOff val="15000"/>
                  </a:schemeClr>
                </a:solidFill>
                <a:latin typeface="Comic Sans MS" pitchFamily="66" charset="0"/>
              </a:rPr>
              <a:t>every solution</a:t>
            </a:r>
            <a:r>
              <a:rPr lang="cs-CZ" sz="2400" dirty="0" smtClean="0">
                <a:solidFill>
                  <a:schemeClr val="tx1">
                    <a:lumMod val="85000"/>
                    <a:lumOff val="15000"/>
                  </a:schemeClr>
                </a:solidFill>
                <a:latin typeface="Comic Sans MS" pitchFamily="66" charset="0"/>
              </a:rPr>
              <a:t> with respect to </a:t>
            </a:r>
            <a:r>
              <a:rPr lang="cs-CZ" sz="2400" i="1" dirty="0" err="1" smtClean="0">
                <a:solidFill>
                  <a:schemeClr val="tx1">
                    <a:lumMod val="85000"/>
                    <a:lumOff val="15000"/>
                  </a:schemeClr>
                </a:solidFill>
                <a:latin typeface="Comic Sans MS" pitchFamily="66" charset="0"/>
              </a:rPr>
              <a:t>g</a:t>
            </a:r>
            <a:r>
              <a:rPr lang="cs-CZ" sz="2400" i="1" baseline="30000" dirty="0" err="1" smtClean="0">
                <a:solidFill>
                  <a:schemeClr val="tx1">
                    <a:lumMod val="85000"/>
                    <a:lumOff val="15000"/>
                  </a:schemeClr>
                </a:solidFill>
                <a:latin typeface="Comic Sans MS" pitchFamily="66" charset="0"/>
              </a:rPr>
              <a:t>i</a:t>
            </a:r>
            <a:r>
              <a:rPr lang="en-US" sz="2400" dirty="0" smtClean="0">
                <a:solidFill>
                  <a:schemeClr val="tx1">
                    <a:lumMod val="85000"/>
                    <a:lumOff val="15000"/>
                  </a:schemeClr>
                </a:solidFill>
                <a:latin typeface="Comic Sans MS" pitchFamily="66" charset="0"/>
              </a:rPr>
              <a:t> (if exist any) leads to the </a:t>
            </a:r>
            <a:r>
              <a:rPr lang="cs-CZ" sz="2400" dirty="0" smtClean="0">
                <a:solidFill>
                  <a:schemeClr val="tx1">
                    <a:lumMod val="85000"/>
                    <a:lumOff val="15000"/>
                  </a:schemeClr>
                </a:solidFill>
                <a:latin typeface="Comic Sans MS" pitchFamily="66" charset="0"/>
              </a:rPr>
              <a:t> </a:t>
            </a:r>
          </a:p>
          <a:p>
            <a:pPr marL="0" indent="0" eaLnBrk="1" fontAlgn="auto" hangingPunct="1">
              <a:spcBef>
                <a:spcPts val="580"/>
              </a:spcBef>
              <a:spcAft>
                <a:spcPts val="0"/>
              </a:spcAft>
              <a:buFont typeface="Wingdings 2"/>
              <a:buNone/>
              <a:defRPr/>
            </a:pPr>
            <a:r>
              <a:rPr lang="cs-CZ" sz="2400" dirty="0">
                <a:solidFill>
                  <a:schemeClr val="tx1">
                    <a:lumMod val="85000"/>
                    <a:lumOff val="15000"/>
                  </a:schemeClr>
                </a:solidFill>
                <a:latin typeface="Comic Sans MS" pitchFamily="66" charset="0"/>
              </a:rPr>
              <a:t> </a:t>
            </a:r>
            <a:r>
              <a:rPr lang="cs-CZ" sz="2400" dirty="0" smtClean="0">
                <a:solidFill>
                  <a:schemeClr val="tx1">
                    <a:lumMod val="85000"/>
                    <a:lumOff val="15000"/>
                  </a:schemeClr>
                </a:solidFill>
                <a:latin typeface="Comic Sans MS" pitchFamily="66" charset="0"/>
              </a:rPr>
              <a:t>  </a:t>
            </a:r>
            <a:r>
              <a:rPr lang="en-US" sz="2400" dirty="0" smtClean="0">
                <a:solidFill>
                  <a:schemeClr val="tx1">
                    <a:lumMod val="85000"/>
                    <a:lumOff val="15000"/>
                  </a:schemeClr>
                </a:solidFill>
                <a:latin typeface="Comic Sans MS" pitchFamily="66" charset="0"/>
              </a:rPr>
              <a:t>variational syst</a:t>
            </a:r>
            <a:r>
              <a:rPr lang="cs-CZ" sz="2400" dirty="0" smtClean="0">
                <a:solidFill>
                  <a:schemeClr val="tx1">
                    <a:lumMod val="85000"/>
                    <a:lumOff val="15000"/>
                  </a:schemeClr>
                </a:solidFill>
                <a:latin typeface="Comic Sans MS" pitchFamily="66" charset="0"/>
              </a:rPr>
              <a:t>e</a:t>
            </a:r>
            <a:r>
              <a:rPr lang="en-US" sz="2400" dirty="0" smtClean="0">
                <a:solidFill>
                  <a:schemeClr val="tx1">
                    <a:lumMod val="85000"/>
                    <a:lumOff val="15000"/>
                  </a:schemeClr>
                </a:solidFill>
                <a:latin typeface="Comic Sans MS" pitchFamily="66" charset="0"/>
              </a:rPr>
              <a:t>m</a:t>
            </a:r>
            <a:r>
              <a:rPr lang="cs-CZ" sz="2400" dirty="0" smtClean="0">
                <a:solidFill>
                  <a:schemeClr val="tx1">
                    <a:lumMod val="85000"/>
                    <a:lumOff val="15000"/>
                  </a:schemeClr>
                </a:solidFill>
                <a:latin typeface="Comic Sans MS" pitchFamily="66" charset="0"/>
              </a:rPr>
              <a:t> </a:t>
            </a:r>
            <a:r>
              <a:rPr lang="en-US" sz="2400" dirty="0" smtClean="0">
                <a:solidFill>
                  <a:schemeClr val="tx1">
                    <a:lumMod val="85000"/>
                    <a:lumOff val="15000"/>
                  </a:schemeClr>
                </a:solidFill>
                <a:latin typeface="Comic Sans MS" pitchFamily="66" charset="0"/>
              </a:rPr>
              <a:t>with the same </a:t>
            </a:r>
            <a:r>
              <a:rPr lang="en-US" sz="2400" i="1" dirty="0" err="1" smtClean="0">
                <a:solidFill>
                  <a:schemeClr val="tx1">
                    <a:lumMod val="85000"/>
                    <a:lumOff val="15000"/>
                  </a:schemeClr>
                </a:solidFill>
                <a:latin typeface="Comic Sans MS" pitchFamily="66" charset="0"/>
              </a:rPr>
              <a:t>c</a:t>
            </a:r>
            <a:r>
              <a:rPr lang="en-US" sz="2400" i="1" baseline="-25000" dirty="0" err="1" smtClean="0">
                <a:solidFill>
                  <a:schemeClr val="tx1">
                    <a:lumMod val="85000"/>
                    <a:lumOff val="15000"/>
                  </a:schemeClr>
                </a:solidFill>
                <a:latin typeface="Comic Sans MS" pitchFamily="66" charset="0"/>
              </a:rPr>
              <a:t>il</a:t>
            </a:r>
            <a:r>
              <a:rPr lang="en-US" sz="2400" i="1" baseline="-25000" dirty="0" smtClean="0">
                <a:solidFill>
                  <a:schemeClr val="tx1">
                    <a:lumMod val="85000"/>
                    <a:lumOff val="15000"/>
                  </a:schemeClr>
                </a:solidFill>
                <a:latin typeface="Comic Sans MS" pitchFamily="66" charset="0"/>
              </a:rPr>
              <a:t> </a:t>
            </a:r>
            <a:r>
              <a:rPr lang="en-US" sz="2400" i="1" dirty="0" smtClean="0">
                <a:solidFill>
                  <a:schemeClr val="tx1">
                    <a:lumMod val="85000"/>
                    <a:lumOff val="15000"/>
                  </a:schemeClr>
                </a:solidFill>
                <a:latin typeface="Comic Sans MS" pitchFamily="66" charset="0"/>
              </a:rPr>
              <a:t>, </a:t>
            </a:r>
            <a:r>
              <a:rPr lang="en-US" sz="2400" i="1" dirty="0" err="1" smtClean="0">
                <a:solidFill>
                  <a:schemeClr val="tx1">
                    <a:lumMod val="85000"/>
                    <a:lumOff val="15000"/>
                  </a:schemeClr>
                </a:solidFill>
                <a:latin typeface="Comic Sans MS" pitchFamily="66" charset="0"/>
              </a:rPr>
              <a:t>b</a:t>
            </a:r>
            <a:r>
              <a:rPr lang="en-US" sz="2400" i="1" baseline="-25000" dirty="0" err="1" smtClean="0">
                <a:solidFill>
                  <a:schemeClr val="tx1">
                    <a:lumMod val="85000"/>
                    <a:lumOff val="15000"/>
                  </a:schemeClr>
                </a:solidFill>
                <a:latin typeface="Comic Sans MS" pitchFamily="66" charset="0"/>
              </a:rPr>
              <a:t>il</a:t>
            </a:r>
            <a:r>
              <a:rPr lang="en-US" sz="2400" i="1" baseline="-25000" dirty="0" smtClean="0">
                <a:solidFill>
                  <a:schemeClr val="tx1">
                    <a:lumMod val="85000"/>
                    <a:lumOff val="15000"/>
                  </a:schemeClr>
                </a:solidFill>
                <a:latin typeface="Comic Sans MS" pitchFamily="66" charset="0"/>
              </a:rPr>
              <a:t> </a:t>
            </a:r>
            <a:r>
              <a:rPr lang="en-US" sz="2400" dirty="0" smtClean="0">
                <a:solidFill>
                  <a:schemeClr val="tx1">
                    <a:lumMod val="85000"/>
                    <a:lumOff val="15000"/>
                  </a:schemeClr>
                </a:solidFill>
                <a:latin typeface="Comic Sans MS" pitchFamily="66" charset="0"/>
              </a:rPr>
              <a:t>, </a:t>
            </a:r>
            <a:r>
              <a:rPr lang="en-US" sz="2400" i="1" dirty="0" smtClean="0">
                <a:solidFill>
                  <a:schemeClr val="tx1">
                    <a:lumMod val="85000"/>
                    <a:lumOff val="15000"/>
                  </a:schemeClr>
                </a:solidFill>
                <a:latin typeface="Comic Sans MS" pitchFamily="66" charset="0"/>
              </a:rPr>
              <a:t>b</a:t>
            </a:r>
            <a:r>
              <a:rPr lang="en-US" sz="2400" i="1" baseline="-25000" dirty="0" smtClean="0">
                <a:solidFill>
                  <a:schemeClr val="tx1">
                    <a:lumMod val="85000"/>
                    <a:lumOff val="15000"/>
                  </a:schemeClr>
                </a:solidFill>
                <a:latin typeface="Comic Sans MS" pitchFamily="66" charset="0"/>
              </a:rPr>
              <a:t>i </a:t>
            </a:r>
            <a:r>
              <a:rPr lang="cs-CZ" sz="2400" i="1" dirty="0" smtClean="0">
                <a:solidFill>
                  <a:schemeClr val="tx1">
                    <a:lumMod val="85000"/>
                    <a:lumOff val="15000"/>
                  </a:schemeClr>
                </a:solidFill>
                <a:latin typeface="Comic Sans MS" pitchFamily="66" charset="0"/>
              </a:rPr>
              <a:t>, </a:t>
            </a:r>
            <a:r>
              <a:rPr lang="en-US" sz="2400" i="1" dirty="0" err="1">
                <a:solidFill>
                  <a:schemeClr val="tx1">
                    <a:lumMod val="85000"/>
                    <a:lumOff val="15000"/>
                  </a:schemeClr>
                </a:solidFill>
                <a:latin typeface="Comic Sans MS" pitchFamily="66" charset="0"/>
              </a:rPr>
              <a:t>γ</a:t>
            </a:r>
            <a:r>
              <a:rPr lang="en-US" sz="2400" i="1" baseline="-25000" dirty="0" err="1" smtClean="0">
                <a:solidFill>
                  <a:schemeClr val="tx1">
                    <a:lumMod val="85000"/>
                    <a:lumOff val="15000"/>
                  </a:schemeClr>
                </a:solidFill>
                <a:latin typeface="Comic Sans MS" pitchFamily="66" charset="0"/>
              </a:rPr>
              <a:t>il</a:t>
            </a:r>
            <a:r>
              <a:rPr lang="en-US" sz="2400" baseline="-25000" dirty="0" smtClean="0">
                <a:solidFill>
                  <a:schemeClr val="tx1">
                    <a:lumMod val="85000"/>
                    <a:lumOff val="15000"/>
                  </a:schemeClr>
                </a:solidFill>
                <a:latin typeface="Comic Sans MS" pitchFamily="66" charset="0"/>
              </a:rPr>
              <a:t> </a:t>
            </a:r>
            <a:r>
              <a:rPr lang="cs-CZ" sz="2400" baseline="-25000" dirty="0" smtClean="0">
                <a:solidFill>
                  <a:schemeClr val="tx1">
                    <a:lumMod val="85000"/>
                    <a:lumOff val="15000"/>
                  </a:schemeClr>
                </a:solidFill>
                <a:latin typeface="Comic Sans MS" pitchFamily="66" charset="0"/>
              </a:rPr>
              <a:t> </a:t>
            </a:r>
            <a:r>
              <a:rPr lang="en-US" sz="2400" dirty="0" smtClean="0">
                <a:solidFill>
                  <a:schemeClr val="tx1">
                    <a:lumMod val="85000"/>
                    <a:lumOff val="15000"/>
                  </a:schemeClr>
                </a:solidFill>
                <a:latin typeface="Comic Sans MS" pitchFamily="66" charset="0"/>
              </a:rPr>
              <a:t>as for the </a:t>
            </a:r>
            <a:endParaRPr lang="cs-CZ" sz="2400" dirty="0" smtClean="0">
              <a:solidFill>
                <a:schemeClr val="tx1">
                  <a:lumMod val="85000"/>
                  <a:lumOff val="15000"/>
                </a:schemeClr>
              </a:solidFill>
              <a:latin typeface="Comic Sans MS" pitchFamily="66" charset="0"/>
            </a:endParaRPr>
          </a:p>
          <a:p>
            <a:pPr marL="0" indent="0" eaLnBrk="1" fontAlgn="auto" hangingPunct="1">
              <a:spcBef>
                <a:spcPts val="580"/>
              </a:spcBef>
              <a:spcAft>
                <a:spcPts val="0"/>
              </a:spcAft>
              <a:buFont typeface="Wingdings 2"/>
              <a:buNone/>
              <a:defRPr/>
            </a:pPr>
            <a:r>
              <a:rPr lang="cs-CZ" sz="2400" dirty="0">
                <a:solidFill>
                  <a:schemeClr val="tx1">
                    <a:lumMod val="85000"/>
                    <a:lumOff val="15000"/>
                  </a:schemeClr>
                </a:solidFill>
                <a:latin typeface="Comic Sans MS" pitchFamily="66" charset="0"/>
              </a:rPr>
              <a:t> </a:t>
            </a:r>
            <a:r>
              <a:rPr lang="cs-CZ" sz="2400" dirty="0" smtClean="0">
                <a:solidFill>
                  <a:schemeClr val="tx1">
                    <a:lumMod val="85000"/>
                    <a:lumOff val="15000"/>
                  </a:schemeClr>
                </a:solidFill>
                <a:latin typeface="Comic Sans MS" pitchFamily="66" charset="0"/>
              </a:rPr>
              <a:t>  </a:t>
            </a:r>
            <a:r>
              <a:rPr lang="en-US" sz="2400" dirty="0" smtClean="0">
                <a:solidFill>
                  <a:schemeClr val="tx1">
                    <a:lumMod val="85000"/>
                    <a:lumOff val="15000"/>
                  </a:schemeClr>
                </a:solidFill>
                <a:latin typeface="Comic Sans MS" pitchFamily="66" charset="0"/>
              </a:rPr>
              <a:t>unconstrained case, and</a:t>
            </a:r>
            <a:endParaRPr lang="en-US" sz="24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p:txBody>
      </p:sp>
      <p:graphicFrame>
        <p:nvGraphicFramePr>
          <p:cNvPr id="34912" name="Object 96"/>
          <p:cNvGraphicFramePr>
            <a:graphicFrameLocks noChangeAspect="1"/>
          </p:cNvGraphicFramePr>
          <p:nvPr>
            <p:extLst>
              <p:ext uri="{D42A27DB-BD31-4B8C-83A1-F6EECF244321}">
                <p14:modId xmlns:p14="http://schemas.microsoft.com/office/powerpoint/2010/main" val="112660195"/>
              </p:ext>
            </p:extLst>
          </p:nvPr>
        </p:nvGraphicFramePr>
        <p:xfrm>
          <a:off x="1979712" y="2996952"/>
          <a:ext cx="4819650" cy="987425"/>
        </p:xfrm>
        <a:graphic>
          <a:graphicData uri="http://schemas.openxmlformats.org/presentationml/2006/ole">
            <mc:AlternateContent xmlns:mc="http://schemas.openxmlformats.org/markup-compatibility/2006">
              <mc:Choice xmlns:v="urn:schemas-microsoft-com:vml" Requires="v">
                <p:oleObj spid="_x0000_s45112" name="Equation" r:id="rId4" imgW="2438280" imgH="495000" progId="Equation.DSMT4">
                  <p:embed/>
                </p:oleObj>
              </mc:Choice>
              <mc:Fallback>
                <p:oleObj name="Equation" r:id="rId4" imgW="2438280" imgH="495000" progId="Equation.DSMT4">
                  <p:embed/>
                  <p:pic>
                    <p:nvPicPr>
                      <p:cNvPr id="0" name=""/>
                      <p:cNvPicPr>
                        <a:picLocks noChangeAspect="1" noChangeArrowheads="1"/>
                      </p:cNvPicPr>
                      <p:nvPr/>
                    </p:nvPicPr>
                    <p:blipFill>
                      <a:blip r:embed="rId5"/>
                      <a:srcRect/>
                      <a:stretch>
                        <a:fillRect/>
                      </a:stretch>
                    </p:blipFill>
                    <p:spPr bwMode="auto">
                      <a:xfrm>
                        <a:off x="1979712" y="2996952"/>
                        <a:ext cx="4819650" cy="987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914" name="Object 98"/>
          <p:cNvGraphicFramePr>
            <a:graphicFrameLocks noChangeAspect="1"/>
          </p:cNvGraphicFramePr>
          <p:nvPr>
            <p:extLst>
              <p:ext uri="{D42A27DB-BD31-4B8C-83A1-F6EECF244321}">
                <p14:modId xmlns:p14="http://schemas.microsoft.com/office/powerpoint/2010/main" val="3958965603"/>
              </p:ext>
            </p:extLst>
          </p:nvPr>
        </p:nvGraphicFramePr>
        <p:xfrm>
          <a:off x="3027362" y="5517232"/>
          <a:ext cx="3089275" cy="835025"/>
        </p:xfrm>
        <a:graphic>
          <a:graphicData uri="http://schemas.openxmlformats.org/presentationml/2006/ole">
            <mc:AlternateContent xmlns:mc="http://schemas.openxmlformats.org/markup-compatibility/2006">
              <mc:Choice xmlns:v="urn:schemas-microsoft-com:vml" Requires="v">
                <p:oleObj spid="_x0000_s45113" name="Equation" r:id="rId6" imgW="1562040" imgH="419040" progId="Equation.DSMT4">
                  <p:embed/>
                </p:oleObj>
              </mc:Choice>
              <mc:Fallback>
                <p:oleObj name="Equation" r:id="rId6" imgW="1562040" imgH="419040" progId="Equation.DSMT4">
                  <p:embed/>
                  <p:pic>
                    <p:nvPicPr>
                      <p:cNvPr id="0" name=""/>
                      <p:cNvPicPr>
                        <a:picLocks noChangeAspect="1" noChangeArrowheads="1"/>
                      </p:cNvPicPr>
                      <p:nvPr/>
                    </p:nvPicPr>
                    <p:blipFill>
                      <a:blip r:embed="rId7"/>
                      <a:srcRect/>
                      <a:stretch>
                        <a:fillRect/>
                      </a:stretch>
                    </p:blipFill>
                    <p:spPr bwMode="auto">
                      <a:xfrm>
                        <a:off x="3027362" y="5517232"/>
                        <a:ext cx="3089275" cy="835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Zástupný symbol pro číslo snímku 1"/>
          <p:cNvSpPr>
            <a:spLocks noGrp="1"/>
          </p:cNvSpPr>
          <p:nvPr>
            <p:ph type="sldNum" sz="quarter" idx="12"/>
          </p:nvPr>
        </p:nvSpPr>
        <p:spPr/>
        <p:txBody>
          <a:bodyPr/>
          <a:lstStyle/>
          <a:p>
            <a:pPr>
              <a:defRPr/>
            </a:pPr>
            <a:fld id="{BDA1E07E-07D8-4578-BBFF-D32A568A631A}" type="slidenum">
              <a:rPr lang="cs-CZ" smtClean="0"/>
              <a:pPr>
                <a:defRPr/>
              </a:pPr>
              <a:t>29</a:t>
            </a:fld>
            <a:endParaRPr lang="cs-CZ"/>
          </a:p>
        </p:txBody>
      </p:sp>
    </p:spTree>
    <p:extLst>
      <p:ext uri="{BB962C8B-B14F-4D97-AF65-F5344CB8AC3E}">
        <p14:creationId xmlns:p14="http://schemas.microsoft.com/office/powerpoint/2010/main" val="3549156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8610" name="Nadpis 1"/>
          <p:cNvSpPr>
            <a:spLocks noGrp="1"/>
          </p:cNvSpPr>
          <p:nvPr>
            <p:ph type="title"/>
          </p:nvPr>
        </p:nvSpPr>
        <p:spPr>
          <a:xfrm>
            <a:off x="395288" y="274638"/>
            <a:ext cx="8291512" cy="777875"/>
          </a:xfrm>
        </p:spPr>
        <p:txBody>
          <a:bodyPr/>
          <a:lstStyle/>
          <a:p>
            <a:pPr eaLnBrk="1" hangingPunct="1"/>
            <a:r>
              <a:rPr lang="en-US" sz="3200" dirty="0" smtClean="0">
                <a:latin typeface="Comic Sans MS" pitchFamily="66" charset="0"/>
              </a:rPr>
              <a:t> </a:t>
            </a:r>
            <a:r>
              <a:rPr lang="en-US" sz="3200" b="1" dirty="0" smtClean="0">
                <a:solidFill>
                  <a:schemeClr val="bg1"/>
                </a:solidFill>
                <a:latin typeface="Comic Sans MS" pitchFamily="66" charset="0"/>
              </a:rPr>
              <a:t>Abstract</a:t>
            </a:r>
            <a:r>
              <a:rPr lang="cs-CZ" sz="3200" b="1" dirty="0" smtClean="0">
                <a:solidFill>
                  <a:schemeClr val="bg1"/>
                </a:solidFill>
                <a:latin typeface="Comic Sans MS" pitchFamily="66" charset="0"/>
              </a:rPr>
              <a:t> – II </a:t>
            </a:r>
          </a:p>
        </p:txBody>
      </p:sp>
      <p:sp>
        <p:nvSpPr>
          <p:cNvPr id="3" name="Zástupný symbol pro obsah 2"/>
          <p:cNvSpPr>
            <a:spLocks noGrp="1"/>
          </p:cNvSpPr>
          <p:nvPr>
            <p:ph sz="quarter" idx="1"/>
          </p:nvPr>
        </p:nvSpPr>
        <p:spPr>
          <a:xfrm>
            <a:off x="683817" y="1268760"/>
            <a:ext cx="8064896" cy="5256584"/>
          </a:xfrm>
        </p:spPr>
        <p:txBody>
          <a:bodyPr>
            <a:noAutofit/>
          </a:bodyPr>
          <a:lstStyle/>
          <a:p>
            <a:pPr marL="274320" indent="-274320" eaLnBrk="1" fontAlgn="auto" hangingPunct="1">
              <a:spcBef>
                <a:spcPts val="580"/>
              </a:spcBef>
              <a:spcAft>
                <a:spcPts val="0"/>
              </a:spcAft>
              <a:buFont typeface="Wingdings 2"/>
              <a:buChar char=""/>
              <a:defRPr/>
            </a:pPr>
            <a:endParaRPr lang="en-US" sz="1000" dirty="0">
              <a:solidFill>
                <a:srgbClr val="7030A0"/>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2200" dirty="0" smtClean="0">
                <a:solidFill>
                  <a:schemeClr val="tx1">
                    <a:lumMod val="95000"/>
                    <a:lumOff val="5000"/>
                  </a:schemeClr>
                </a:solidFill>
                <a:latin typeface="Comic Sans MS" pitchFamily="66" charset="0"/>
              </a:rPr>
              <a:t>It appears that every unconstrained variational system remains variational under an arbitrary nonholonomic constraint. On the other hand, the appropriate constraint can be used for transforming an initially non-variational system to the constraint variational one. We present some simple examples.</a:t>
            </a:r>
          </a:p>
          <a:p>
            <a:pPr marL="0" indent="0" eaLnBrk="1" fontAlgn="auto" hangingPunct="1">
              <a:spcBef>
                <a:spcPts val="580"/>
              </a:spcBef>
              <a:spcAft>
                <a:spcPts val="0"/>
              </a:spcAft>
              <a:buNone/>
              <a:defRPr/>
            </a:pPr>
            <a:endParaRPr lang="en-US" sz="1000" dirty="0" smtClean="0">
              <a:solidFill>
                <a:schemeClr val="tx1">
                  <a:lumMod val="95000"/>
                  <a:lumOff val="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2200" dirty="0" smtClean="0">
                <a:solidFill>
                  <a:srgbClr val="7030A0"/>
                </a:solidFill>
                <a:latin typeface="Comic Sans MS" pitchFamily="66" charset="0"/>
              </a:rPr>
              <a:t>The approach is based on the geometrical theory of nonholonomic mechanics on fibred manifolds, first presented and developed by </a:t>
            </a:r>
            <a:r>
              <a:rPr lang="cs-CZ" sz="2200" dirty="0" smtClean="0">
                <a:solidFill>
                  <a:srgbClr val="7030A0"/>
                </a:solidFill>
                <a:latin typeface="Comic Sans MS" pitchFamily="66" charset="0"/>
              </a:rPr>
              <a:t>Olga Rossi</a:t>
            </a:r>
            <a:r>
              <a:rPr lang="en-US" sz="2200" dirty="0" smtClean="0">
                <a:solidFill>
                  <a:schemeClr val="bg2">
                    <a:lumMod val="25000"/>
                  </a:schemeClr>
                </a:solidFill>
                <a:latin typeface="Comic Sans MS" pitchFamily="66" charset="0"/>
              </a:rPr>
              <a:t>. </a:t>
            </a:r>
            <a:endParaRPr lang="cs-CZ" sz="2200" dirty="0" smtClean="0">
              <a:solidFill>
                <a:schemeClr val="bg2">
                  <a:lumMod val="25000"/>
                </a:schemeClr>
              </a:solidFill>
              <a:latin typeface="Comic Sans MS" pitchFamily="66" charset="0"/>
            </a:endParaRPr>
          </a:p>
          <a:p>
            <a:pPr marL="0" indent="0" eaLnBrk="1" fontAlgn="auto" hangingPunct="1">
              <a:spcBef>
                <a:spcPts val="580"/>
              </a:spcBef>
              <a:spcAft>
                <a:spcPts val="0"/>
              </a:spcAft>
              <a:buNone/>
              <a:defRPr/>
            </a:pPr>
            <a:endParaRPr lang="cs-CZ" sz="1000" dirty="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cs-CZ" sz="2200" dirty="0" smtClean="0">
                <a:solidFill>
                  <a:schemeClr val="bg2">
                    <a:lumMod val="25000"/>
                  </a:schemeClr>
                </a:solidFill>
                <a:latin typeface="Comic Sans MS" pitchFamily="66" charset="0"/>
              </a:rPr>
              <a:t>O. Rossi, J. Musilová: On the inverse variational problem in nonholonomic mechanics. Communications in Mathematics 20 (2012), 41-62. The University of Ostrava.</a:t>
            </a:r>
            <a:endParaRPr lang="cs-CZ" sz="2200" dirty="0">
              <a:solidFill>
                <a:schemeClr val="bg2">
                  <a:lumMod val="25000"/>
                </a:schemeClr>
              </a:solidFill>
              <a:latin typeface="Comic Sans MS" pitchFamily="66" charset="0"/>
            </a:endParaRPr>
          </a:p>
        </p:txBody>
      </p:sp>
      <p:sp>
        <p:nvSpPr>
          <p:cNvPr id="2" name="Zástupný symbol pro číslo snímku 1"/>
          <p:cNvSpPr>
            <a:spLocks noGrp="1"/>
          </p:cNvSpPr>
          <p:nvPr>
            <p:ph type="sldNum" sz="quarter" idx="12"/>
          </p:nvPr>
        </p:nvSpPr>
        <p:spPr/>
        <p:txBody>
          <a:bodyPr/>
          <a:lstStyle/>
          <a:p>
            <a:pPr>
              <a:defRPr/>
            </a:pPr>
            <a:fld id="{BDA1E07E-07D8-4578-BBFF-D32A568A631A}" type="slidenum">
              <a:rPr lang="cs-CZ" smtClean="0"/>
              <a:pPr>
                <a:defRPr/>
              </a:pPr>
              <a:t>3</a:t>
            </a:fld>
            <a:endParaRPr lang="cs-CZ"/>
          </a:p>
        </p:txBody>
      </p:sp>
    </p:spTree>
    <p:extLst>
      <p:ext uri="{BB962C8B-B14F-4D97-AF65-F5344CB8AC3E}">
        <p14:creationId xmlns:p14="http://schemas.microsoft.com/office/powerpoint/2010/main" val="319717766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0715" name="Nadpis 1"/>
          <p:cNvSpPr>
            <a:spLocks noGrp="1"/>
          </p:cNvSpPr>
          <p:nvPr>
            <p:ph type="title"/>
          </p:nvPr>
        </p:nvSpPr>
        <p:spPr>
          <a:xfrm>
            <a:off x="250825" y="339725"/>
            <a:ext cx="8642350"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Example – ballistic motion - I</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95288" y="1196975"/>
            <a:ext cx="8353425" cy="5111750"/>
          </a:xfrm>
        </p:spPr>
        <p:txBody>
          <a:bodyPr>
            <a:normAutofit/>
          </a:bodyPr>
          <a:lstStyle/>
          <a:p>
            <a:pPr marL="274320" indent="-274320" eaLnBrk="1" fontAlgn="auto" hangingPunct="1">
              <a:spcBef>
                <a:spcPts val="580"/>
              </a:spcBef>
              <a:spcAft>
                <a:spcPts val="0"/>
              </a:spcAft>
              <a:buFont typeface="Wingdings 2"/>
              <a:buChar char=""/>
              <a:defRPr/>
            </a:pPr>
            <a:r>
              <a:rPr lang="en-US" dirty="0">
                <a:solidFill>
                  <a:srgbClr val="C00000"/>
                </a:solidFill>
                <a:latin typeface="Comic Sans MS" pitchFamily="66" charset="0"/>
              </a:rPr>
              <a:t>m</a:t>
            </a:r>
            <a:r>
              <a:rPr lang="en-US" dirty="0" smtClean="0">
                <a:solidFill>
                  <a:srgbClr val="C00000"/>
                </a:solidFill>
                <a:latin typeface="Comic Sans MS" pitchFamily="66" charset="0"/>
              </a:rPr>
              <a:t>otion in homogeneous gravitational field</a:t>
            </a: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p:txBody>
      </p:sp>
      <p:pic>
        <p:nvPicPr>
          <p:cNvPr id="20717" name="Obrázek 4"/>
          <p:cNvPicPr>
            <a:picLocks noChangeAspect="1"/>
          </p:cNvPicPr>
          <p:nvPr/>
        </p:nvPicPr>
        <p:blipFill>
          <a:blip r:embed="rId4"/>
          <a:srcRect/>
          <a:stretch>
            <a:fillRect/>
          </a:stretch>
        </p:blipFill>
        <p:spPr bwMode="auto">
          <a:xfrm>
            <a:off x="187325" y="3500438"/>
            <a:ext cx="4822825" cy="2725737"/>
          </a:xfrm>
          <a:prstGeom prst="rect">
            <a:avLst/>
          </a:prstGeom>
          <a:noFill/>
          <a:ln w="9525">
            <a:noFill/>
            <a:miter lim="800000"/>
            <a:headEnd/>
            <a:tailEnd/>
          </a:ln>
        </p:spPr>
      </p:pic>
      <p:graphicFrame>
        <p:nvGraphicFramePr>
          <p:cNvPr id="20712" name="Object 232"/>
          <p:cNvGraphicFramePr>
            <a:graphicFrameLocks noChangeAspect="1"/>
          </p:cNvGraphicFramePr>
          <p:nvPr/>
        </p:nvGraphicFramePr>
        <p:xfrm>
          <a:off x="225425" y="1712913"/>
          <a:ext cx="8693150" cy="1768475"/>
        </p:xfrm>
        <a:graphic>
          <a:graphicData uri="http://schemas.openxmlformats.org/presentationml/2006/ole">
            <mc:AlternateContent xmlns:mc="http://schemas.openxmlformats.org/markup-compatibility/2006">
              <mc:Choice xmlns:v="urn:schemas-microsoft-com:vml" Requires="v">
                <p:oleObj spid="_x0000_s20864" name="Equation" r:id="rId5" imgW="4889500" imgH="939800" progId="Equation.DSMT4">
                  <p:embed/>
                </p:oleObj>
              </mc:Choice>
              <mc:Fallback>
                <p:oleObj name="Equation" r:id="rId5" imgW="4889500" imgH="939800" progId="Equation.DSMT4">
                  <p:embed/>
                  <p:pic>
                    <p:nvPicPr>
                      <p:cNvPr id="0" name="Picture 23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5425" y="1712913"/>
                        <a:ext cx="8693150" cy="1768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713" name="Object 233"/>
          <p:cNvGraphicFramePr>
            <a:graphicFrameLocks noChangeAspect="1"/>
          </p:cNvGraphicFramePr>
          <p:nvPr>
            <p:extLst>
              <p:ext uri="{D42A27DB-BD31-4B8C-83A1-F6EECF244321}">
                <p14:modId xmlns:p14="http://schemas.microsoft.com/office/powerpoint/2010/main" val="1383826816"/>
              </p:ext>
            </p:extLst>
          </p:nvPr>
        </p:nvGraphicFramePr>
        <p:xfrm>
          <a:off x="4991100" y="3478213"/>
          <a:ext cx="3568700" cy="3203575"/>
        </p:xfrm>
        <a:graphic>
          <a:graphicData uri="http://schemas.openxmlformats.org/presentationml/2006/ole">
            <mc:AlternateContent xmlns:mc="http://schemas.openxmlformats.org/markup-compatibility/2006">
              <mc:Choice xmlns:v="urn:schemas-microsoft-com:vml" Requires="v">
                <p:oleObj spid="_x0000_s20865" name="Equation" r:id="rId7" imgW="2006280" imgH="1701720" progId="Equation.DSMT4">
                  <p:embed/>
                </p:oleObj>
              </mc:Choice>
              <mc:Fallback>
                <p:oleObj name="Equation" r:id="rId7" imgW="2006280" imgH="1701720" progId="Equation.DSMT4">
                  <p:embed/>
                  <p:pic>
                    <p:nvPicPr>
                      <p:cNvPr id="0" name="Picture 233"/>
                      <p:cNvPicPr>
                        <a:picLocks noChangeAspect="1" noChangeArrowheads="1"/>
                      </p:cNvPicPr>
                      <p:nvPr/>
                    </p:nvPicPr>
                    <p:blipFill>
                      <a:blip r:embed="rId8"/>
                      <a:srcRect/>
                      <a:stretch>
                        <a:fillRect/>
                      </a:stretch>
                    </p:blipFill>
                    <p:spPr bwMode="auto">
                      <a:xfrm>
                        <a:off x="4991100" y="3478213"/>
                        <a:ext cx="3568700" cy="3203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Zástupný symbol pro číslo snímku 1"/>
          <p:cNvSpPr>
            <a:spLocks noGrp="1"/>
          </p:cNvSpPr>
          <p:nvPr>
            <p:ph type="sldNum" sz="quarter" idx="12"/>
          </p:nvPr>
        </p:nvSpPr>
        <p:spPr/>
        <p:txBody>
          <a:bodyPr/>
          <a:lstStyle/>
          <a:p>
            <a:pPr>
              <a:defRPr/>
            </a:pPr>
            <a:fld id="{BDA1E07E-07D8-4578-BBFF-D32A568A631A}" type="slidenum">
              <a:rPr lang="cs-CZ" smtClean="0"/>
              <a:pPr>
                <a:defRPr/>
              </a:pPr>
              <a:t>30</a:t>
            </a:fld>
            <a:endParaRPr lang="cs-CZ"/>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1740" name="Nadpis 1"/>
          <p:cNvSpPr>
            <a:spLocks noGrp="1"/>
          </p:cNvSpPr>
          <p:nvPr>
            <p:ph type="title"/>
          </p:nvPr>
        </p:nvSpPr>
        <p:spPr>
          <a:xfrm>
            <a:off x="250825" y="339725"/>
            <a:ext cx="8642350"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Example – ballistic motion - II</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95288" y="1341438"/>
            <a:ext cx="8353425" cy="5111750"/>
          </a:xfrm>
        </p:spPr>
        <p:txBody>
          <a:bodyPr>
            <a:normAutofit fontScale="92500" lnSpcReduction="10000"/>
          </a:bodyPr>
          <a:lstStyle/>
          <a:p>
            <a:pPr marL="274320" indent="-274320" eaLnBrk="1" fontAlgn="auto" hangingPunct="1">
              <a:spcBef>
                <a:spcPts val="580"/>
              </a:spcBef>
              <a:spcAft>
                <a:spcPts val="0"/>
              </a:spcAft>
              <a:buFont typeface="Wingdings 2"/>
              <a:buChar char=""/>
              <a:defRPr/>
            </a:pPr>
            <a:r>
              <a:rPr lang="en-US" sz="2800" dirty="0" smtClean="0">
                <a:solidFill>
                  <a:srgbClr val="C00000"/>
                </a:solidFill>
                <a:latin typeface="Comic Sans MS" pitchFamily="66" charset="0"/>
              </a:rPr>
              <a:t>comments to previous results                                        </a:t>
            </a:r>
            <a:r>
              <a:rPr lang="en-US" sz="2800" dirty="0" smtClean="0">
                <a:latin typeface="Comic Sans MS" pitchFamily="66" charset="0"/>
              </a:rPr>
              <a:t>(1), (2), (4) … automatically fulfilled by alternation, remaining conditions (3), (5), (6) </a:t>
            </a:r>
            <a:r>
              <a:rPr lang="cs-CZ" sz="2800" dirty="0" smtClean="0">
                <a:latin typeface="Comic Sans MS" pitchFamily="66" charset="0"/>
              </a:rPr>
              <a:t>and (8) </a:t>
            </a:r>
            <a:r>
              <a:rPr lang="en-US" sz="2800" dirty="0" smtClean="0">
                <a:latin typeface="Comic Sans MS" pitchFamily="66" charset="0"/>
              </a:rPr>
              <a:t>give </a:t>
            </a: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r>
              <a:rPr lang="en-US" i="1" dirty="0" smtClean="0">
                <a:solidFill>
                  <a:schemeClr val="tx1">
                    <a:lumMod val="95000"/>
                    <a:lumOff val="5000"/>
                  </a:schemeClr>
                </a:solidFill>
                <a:latin typeface="Comic Sans MS" pitchFamily="66" charset="0"/>
              </a:rPr>
              <a:t>   </a:t>
            </a:r>
          </a:p>
          <a:p>
            <a:pPr marL="0" indent="0" eaLnBrk="1" fontAlgn="auto" hangingPunct="1">
              <a:spcBef>
                <a:spcPts val="580"/>
              </a:spcBef>
              <a:spcAft>
                <a:spcPts val="0"/>
              </a:spcAft>
              <a:buFont typeface="Wingdings 2"/>
              <a:buNone/>
              <a:defRPr/>
            </a:pPr>
            <a:endParaRPr lang="en-US" i="1" dirty="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r>
              <a:rPr lang="en-US" sz="2800" i="1" dirty="0" smtClean="0">
                <a:solidFill>
                  <a:schemeClr val="tx1">
                    <a:lumMod val="95000"/>
                    <a:lumOff val="5000"/>
                  </a:schemeClr>
                </a:solidFill>
                <a:latin typeface="Comic Sans MS" pitchFamily="66" charset="0"/>
              </a:rPr>
              <a:t>   </a:t>
            </a:r>
            <a:endParaRPr lang="en-US" sz="2800" baseline="-25000" dirty="0" smtClean="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p:txBody>
      </p:sp>
      <p:graphicFrame>
        <p:nvGraphicFramePr>
          <p:cNvPr id="21737" name="Object 233"/>
          <p:cNvGraphicFramePr>
            <a:graphicFrameLocks noChangeAspect="1"/>
          </p:cNvGraphicFramePr>
          <p:nvPr/>
        </p:nvGraphicFramePr>
        <p:xfrm>
          <a:off x="4551363" y="2593975"/>
          <a:ext cx="203200" cy="333375"/>
        </p:xfrm>
        <a:graphic>
          <a:graphicData uri="http://schemas.openxmlformats.org/presentationml/2006/ole">
            <mc:AlternateContent xmlns:mc="http://schemas.openxmlformats.org/markup-compatibility/2006">
              <mc:Choice xmlns:v="urn:schemas-microsoft-com:vml" Requires="v">
                <p:oleObj spid="_x0000_s21875" name="Equation" r:id="rId4" imgW="114102" imgH="177492" progId="Equation.DSMT4">
                  <p:embed/>
                </p:oleObj>
              </mc:Choice>
              <mc:Fallback>
                <p:oleObj name="Equation" r:id="rId4" imgW="114102" imgH="177492" progId="Equation.DSMT4">
                  <p:embed/>
                  <p:pic>
                    <p:nvPicPr>
                      <p:cNvPr id="0" name="Picture 23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51363" y="2593975"/>
                        <a:ext cx="203200"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738" name="Object 234"/>
          <p:cNvGraphicFramePr>
            <a:graphicFrameLocks noChangeAspect="1"/>
          </p:cNvGraphicFramePr>
          <p:nvPr>
            <p:extLst>
              <p:ext uri="{D42A27DB-BD31-4B8C-83A1-F6EECF244321}">
                <p14:modId xmlns:p14="http://schemas.microsoft.com/office/powerpoint/2010/main" val="3809669903"/>
              </p:ext>
            </p:extLst>
          </p:nvPr>
        </p:nvGraphicFramePr>
        <p:xfrm>
          <a:off x="578401" y="2780928"/>
          <a:ext cx="8154987" cy="3489325"/>
        </p:xfrm>
        <a:graphic>
          <a:graphicData uri="http://schemas.openxmlformats.org/presentationml/2006/ole">
            <mc:AlternateContent xmlns:mc="http://schemas.openxmlformats.org/markup-compatibility/2006">
              <mc:Choice xmlns:v="urn:schemas-microsoft-com:vml" Requires="v">
                <p:oleObj spid="_x0000_s21876" name="Equation" r:id="rId6" imgW="4584600" imgH="1854000" progId="Equation.DSMT4">
                  <p:embed/>
                </p:oleObj>
              </mc:Choice>
              <mc:Fallback>
                <p:oleObj name="Equation" r:id="rId6" imgW="4584600" imgH="1854000" progId="Equation.DSMT4">
                  <p:embed/>
                  <p:pic>
                    <p:nvPicPr>
                      <p:cNvPr id="0" name="Picture 234"/>
                      <p:cNvPicPr>
                        <a:picLocks noChangeAspect="1" noChangeArrowheads="1"/>
                      </p:cNvPicPr>
                      <p:nvPr/>
                    </p:nvPicPr>
                    <p:blipFill>
                      <a:blip r:embed="rId7"/>
                      <a:srcRect/>
                      <a:stretch>
                        <a:fillRect/>
                      </a:stretch>
                    </p:blipFill>
                    <p:spPr bwMode="auto">
                      <a:xfrm>
                        <a:off x="578401" y="2780928"/>
                        <a:ext cx="8154987" cy="3489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Zástupný symbol pro číslo snímku 1"/>
          <p:cNvSpPr>
            <a:spLocks noGrp="1"/>
          </p:cNvSpPr>
          <p:nvPr>
            <p:ph type="sldNum" sz="quarter" idx="12"/>
          </p:nvPr>
        </p:nvSpPr>
        <p:spPr/>
        <p:txBody>
          <a:bodyPr/>
          <a:lstStyle/>
          <a:p>
            <a:pPr>
              <a:defRPr/>
            </a:pPr>
            <a:fld id="{BDA1E07E-07D8-4578-BBFF-D32A568A631A}" type="slidenum">
              <a:rPr lang="cs-CZ" smtClean="0"/>
              <a:pPr>
                <a:defRPr/>
              </a:pPr>
              <a:t>31</a:t>
            </a:fld>
            <a:endParaRPr lang="cs-CZ"/>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1740" name="Nadpis 1"/>
          <p:cNvSpPr>
            <a:spLocks noGrp="1"/>
          </p:cNvSpPr>
          <p:nvPr>
            <p:ph type="title"/>
          </p:nvPr>
        </p:nvSpPr>
        <p:spPr>
          <a:xfrm>
            <a:off x="250825" y="339725"/>
            <a:ext cx="8642350" cy="777875"/>
          </a:xfrm>
        </p:spPr>
        <p:txBody>
          <a:bodyPr/>
          <a:lstStyle/>
          <a:p>
            <a:pPr eaLnBrk="1" hangingPunct="1"/>
            <a:r>
              <a:rPr lang="en-US" sz="3200" dirty="0" smtClean="0">
                <a:latin typeface="Comic Sans MS" pitchFamily="66" charset="0"/>
              </a:rPr>
              <a:t> </a:t>
            </a:r>
            <a:r>
              <a:rPr lang="en-US" sz="3200" b="1" dirty="0" smtClean="0">
                <a:solidFill>
                  <a:schemeClr val="bg1"/>
                </a:solidFill>
                <a:latin typeface="Comic Sans MS" pitchFamily="66" charset="0"/>
              </a:rPr>
              <a:t>Example – ballistic motion - II</a:t>
            </a:r>
            <a:r>
              <a:rPr lang="cs-CZ" sz="3200" b="1" dirty="0" smtClean="0">
                <a:solidFill>
                  <a:schemeClr val="bg1"/>
                </a:solidFill>
                <a:latin typeface="Comic Sans MS" pitchFamily="66" charset="0"/>
              </a:rPr>
              <a:t>I</a:t>
            </a:r>
          </a:p>
        </p:txBody>
      </p:sp>
      <p:sp>
        <p:nvSpPr>
          <p:cNvPr id="3" name="Zástupný symbol pro obsah 2"/>
          <p:cNvSpPr>
            <a:spLocks noGrp="1"/>
          </p:cNvSpPr>
          <p:nvPr>
            <p:ph sz="quarter" idx="1"/>
          </p:nvPr>
        </p:nvSpPr>
        <p:spPr>
          <a:xfrm>
            <a:off x="395288" y="1341438"/>
            <a:ext cx="8353425" cy="5111750"/>
          </a:xfrm>
        </p:spPr>
        <p:txBody>
          <a:bodyPr>
            <a:normAutofit lnSpcReduction="10000"/>
          </a:bodyPr>
          <a:lstStyle/>
          <a:p>
            <a:pPr marL="274320" indent="-274320" eaLnBrk="1" fontAlgn="auto" hangingPunct="1">
              <a:spcBef>
                <a:spcPts val="580"/>
              </a:spcBef>
              <a:spcAft>
                <a:spcPts val="0"/>
              </a:spcAft>
              <a:buFont typeface="Wingdings 2"/>
              <a:buChar char=""/>
              <a:defRPr/>
            </a:pPr>
            <a:r>
              <a:rPr lang="cs-CZ" dirty="0">
                <a:solidFill>
                  <a:srgbClr val="C00000"/>
                </a:solidFill>
                <a:latin typeface="Comic Sans MS" pitchFamily="66" charset="0"/>
              </a:rPr>
              <a:t>o</a:t>
            </a:r>
            <a:r>
              <a:rPr lang="cs-CZ" dirty="0" smtClean="0">
                <a:solidFill>
                  <a:srgbClr val="C00000"/>
                </a:solidFill>
                <a:latin typeface="Comic Sans MS" pitchFamily="66" charset="0"/>
              </a:rPr>
              <a:t>ther possible solutions of constraint HC </a:t>
            </a:r>
            <a:r>
              <a:rPr lang="en-US" dirty="0" smtClean="0">
                <a:solidFill>
                  <a:srgbClr val="C00000"/>
                </a:solidFill>
                <a:latin typeface="Comic Sans MS" pitchFamily="66" charset="0"/>
              </a:rPr>
              <a:t>                                       </a:t>
            </a:r>
            <a:r>
              <a:rPr lang="cs-CZ" dirty="0" smtClean="0">
                <a:latin typeface="Comic Sans MS" pitchFamily="66" charset="0"/>
              </a:rPr>
              <a:t>special type of the constraint </a:t>
            </a:r>
            <a:endParaRPr lang="en-US" dirty="0" smtClean="0">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r>
              <a:rPr lang="en-US" i="1" dirty="0" smtClean="0">
                <a:solidFill>
                  <a:schemeClr val="tx1">
                    <a:lumMod val="95000"/>
                    <a:lumOff val="5000"/>
                  </a:schemeClr>
                </a:solidFill>
                <a:latin typeface="Comic Sans MS" pitchFamily="66" charset="0"/>
              </a:rPr>
              <a:t>   </a:t>
            </a:r>
          </a:p>
          <a:p>
            <a:pPr marL="0" indent="0" eaLnBrk="1" fontAlgn="auto" hangingPunct="1">
              <a:spcBef>
                <a:spcPts val="580"/>
              </a:spcBef>
              <a:spcAft>
                <a:spcPts val="0"/>
              </a:spcAft>
              <a:buFont typeface="Wingdings 2"/>
              <a:buNone/>
              <a:defRPr/>
            </a:pPr>
            <a:endParaRPr lang="en-US" i="1" dirty="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r>
              <a:rPr lang="en-US" sz="2800" i="1" dirty="0" smtClean="0">
                <a:solidFill>
                  <a:schemeClr val="tx1">
                    <a:lumMod val="95000"/>
                    <a:lumOff val="5000"/>
                  </a:schemeClr>
                </a:solidFill>
                <a:latin typeface="Comic Sans MS" pitchFamily="66" charset="0"/>
              </a:rPr>
              <a:t>   </a:t>
            </a:r>
            <a:endParaRPr lang="en-US" sz="2800" baseline="-25000" dirty="0" smtClean="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p:txBody>
      </p:sp>
      <p:graphicFrame>
        <p:nvGraphicFramePr>
          <p:cNvPr id="21737" name="Object 233"/>
          <p:cNvGraphicFramePr>
            <a:graphicFrameLocks noChangeAspect="1"/>
          </p:cNvGraphicFramePr>
          <p:nvPr/>
        </p:nvGraphicFramePr>
        <p:xfrm>
          <a:off x="4551363" y="2593975"/>
          <a:ext cx="203200" cy="333375"/>
        </p:xfrm>
        <a:graphic>
          <a:graphicData uri="http://schemas.openxmlformats.org/presentationml/2006/ole">
            <mc:AlternateContent xmlns:mc="http://schemas.openxmlformats.org/markup-compatibility/2006">
              <mc:Choice xmlns:v="urn:schemas-microsoft-com:vml" Requires="v">
                <p:oleObj spid="_x0000_s46126" name="Equation" r:id="rId4" imgW="114102" imgH="177492" progId="Equation.DSMT4">
                  <p:embed/>
                </p:oleObj>
              </mc:Choice>
              <mc:Fallback>
                <p:oleObj name="Equation" r:id="rId4" imgW="114102" imgH="177492"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51363" y="2593975"/>
                        <a:ext cx="203200"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738" name="Object 234"/>
          <p:cNvGraphicFramePr>
            <a:graphicFrameLocks noChangeAspect="1"/>
          </p:cNvGraphicFramePr>
          <p:nvPr>
            <p:extLst>
              <p:ext uri="{D42A27DB-BD31-4B8C-83A1-F6EECF244321}">
                <p14:modId xmlns:p14="http://schemas.microsoft.com/office/powerpoint/2010/main" val="545912697"/>
              </p:ext>
            </p:extLst>
          </p:nvPr>
        </p:nvGraphicFramePr>
        <p:xfrm>
          <a:off x="755650" y="2249488"/>
          <a:ext cx="7488238" cy="4230687"/>
        </p:xfrm>
        <a:graphic>
          <a:graphicData uri="http://schemas.openxmlformats.org/presentationml/2006/ole">
            <mc:AlternateContent xmlns:mc="http://schemas.openxmlformats.org/markup-compatibility/2006">
              <mc:Choice xmlns:v="urn:schemas-microsoft-com:vml" Requires="v">
                <p:oleObj spid="_x0000_s46127" name="Equation" r:id="rId6" imgW="3377880" imgH="1981080" progId="Equation.DSMT4">
                  <p:embed/>
                </p:oleObj>
              </mc:Choice>
              <mc:Fallback>
                <p:oleObj name="Equation" r:id="rId6" imgW="3377880" imgH="1981080" progId="Equation.DSMT4">
                  <p:embed/>
                  <p:pic>
                    <p:nvPicPr>
                      <p:cNvPr id="0" name=""/>
                      <p:cNvPicPr>
                        <a:picLocks noChangeAspect="1" noChangeArrowheads="1"/>
                      </p:cNvPicPr>
                      <p:nvPr/>
                    </p:nvPicPr>
                    <p:blipFill>
                      <a:blip r:embed="rId7"/>
                      <a:srcRect/>
                      <a:stretch>
                        <a:fillRect/>
                      </a:stretch>
                    </p:blipFill>
                    <p:spPr bwMode="auto">
                      <a:xfrm>
                        <a:off x="755650" y="2249488"/>
                        <a:ext cx="7488238" cy="4230687"/>
                      </a:xfrm>
                      <a:prstGeom prst="rect">
                        <a:avLst/>
                      </a:prstGeom>
                      <a:noFill/>
                      <a:extLst/>
                    </p:spPr>
                  </p:pic>
                </p:oleObj>
              </mc:Fallback>
            </mc:AlternateContent>
          </a:graphicData>
        </a:graphic>
      </p:graphicFrame>
      <p:cxnSp>
        <p:nvCxnSpPr>
          <p:cNvPr id="5" name="Přímá spojnice se šipkou 4"/>
          <p:cNvCxnSpPr/>
          <p:nvPr/>
        </p:nvCxnSpPr>
        <p:spPr>
          <a:xfrm>
            <a:off x="5220072" y="2924944"/>
            <a:ext cx="216024" cy="504056"/>
          </a:xfrm>
          <a:prstGeom prst="straightConnector1">
            <a:avLst/>
          </a:prstGeom>
          <a:ln w="254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7" name="Přímá spojnice 6"/>
          <p:cNvCxnSpPr/>
          <p:nvPr/>
        </p:nvCxnSpPr>
        <p:spPr>
          <a:xfrm flipH="1">
            <a:off x="3995936" y="2924944"/>
            <a:ext cx="1224136"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Přímá spojnice 10"/>
          <p:cNvCxnSpPr/>
          <p:nvPr/>
        </p:nvCxnSpPr>
        <p:spPr>
          <a:xfrm flipH="1">
            <a:off x="3131840" y="2901736"/>
            <a:ext cx="451041"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Přímá spojnice se šipkou 11"/>
          <p:cNvCxnSpPr/>
          <p:nvPr/>
        </p:nvCxnSpPr>
        <p:spPr>
          <a:xfrm>
            <a:off x="3582881" y="2901736"/>
            <a:ext cx="269039" cy="383248"/>
          </a:xfrm>
          <a:prstGeom prst="straightConnector1">
            <a:avLst/>
          </a:prstGeom>
          <a:ln w="254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2" name="Zástupný symbol pro číslo snímku 1"/>
          <p:cNvSpPr>
            <a:spLocks noGrp="1"/>
          </p:cNvSpPr>
          <p:nvPr>
            <p:ph type="sldNum" sz="quarter" idx="12"/>
          </p:nvPr>
        </p:nvSpPr>
        <p:spPr/>
        <p:txBody>
          <a:bodyPr/>
          <a:lstStyle/>
          <a:p>
            <a:pPr>
              <a:defRPr/>
            </a:pPr>
            <a:fld id="{BDA1E07E-07D8-4578-BBFF-D32A568A631A}" type="slidenum">
              <a:rPr lang="cs-CZ" smtClean="0"/>
              <a:pPr>
                <a:defRPr/>
              </a:pPr>
              <a:t>32</a:t>
            </a:fld>
            <a:endParaRPr lang="cs-CZ"/>
          </a:p>
        </p:txBody>
      </p:sp>
    </p:spTree>
    <p:extLst>
      <p:ext uri="{BB962C8B-B14F-4D97-AF65-F5344CB8AC3E}">
        <p14:creationId xmlns:p14="http://schemas.microsoft.com/office/powerpoint/2010/main" val="324849585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2757" name="Nadpis 1"/>
          <p:cNvSpPr>
            <a:spLocks noGrp="1"/>
          </p:cNvSpPr>
          <p:nvPr>
            <p:ph type="title"/>
          </p:nvPr>
        </p:nvSpPr>
        <p:spPr>
          <a:xfrm>
            <a:off x="250825" y="339725"/>
            <a:ext cx="8642350" cy="777875"/>
          </a:xfrm>
        </p:spPr>
        <p:txBody>
          <a:bodyPr/>
          <a:lstStyle/>
          <a:p>
            <a:pPr eaLnBrk="1" hangingPunct="1"/>
            <a:r>
              <a:rPr lang="en-US" sz="3200" dirty="0" smtClean="0">
                <a:latin typeface="Comic Sans MS" pitchFamily="66" charset="0"/>
              </a:rPr>
              <a:t> </a:t>
            </a:r>
            <a:r>
              <a:rPr lang="en-US" sz="3200" b="1" dirty="0" smtClean="0">
                <a:solidFill>
                  <a:schemeClr val="bg1"/>
                </a:solidFill>
                <a:latin typeface="Comic Sans MS" pitchFamily="66" charset="0"/>
              </a:rPr>
              <a:t>Example – ballistic motion - I</a:t>
            </a:r>
            <a:r>
              <a:rPr lang="cs-CZ" sz="3200" b="1" dirty="0" smtClean="0">
                <a:solidFill>
                  <a:schemeClr val="bg1"/>
                </a:solidFill>
                <a:latin typeface="Comic Sans MS" pitchFamily="66" charset="0"/>
              </a:rPr>
              <a:t>V</a:t>
            </a:r>
          </a:p>
        </p:txBody>
      </p:sp>
      <p:sp>
        <p:nvSpPr>
          <p:cNvPr id="3" name="Zástupný symbol pro obsah 2"/>
          <p:cNvSpPr>
            <a:spLocks noGrp="1"/>
          </p:cNvSpPr>
          <p:nvPr>
            <p:ph sz="quarter" idx="1"/>
          </p:nvPr>
        </p:nvSpPr>
        <p:spPr>
          <a:xfrm>
            <a:off x="369888" y="1412875"/>
            <a:ext cx="8353425" cy="5111750"/>
          </a:xfrm>
        </p:spPr>
        <p:txBody>
          <a:bodyPr>
            <a:normAutofit fontScale="40000" lnSpcReduction="20000"/>
          </a:bodyPr>
          <a:lstStyle/>
          <a:p>
            <a:pPr marL="274320" indent="-274320" eaLnBrk="1" fontAlgn="auto" hangingPunct="1">
              <a:spcBef>
                <a:spcPts val="580"/>
              </a:spcBef>
              <a:spcAft>
                <a:spcPts val="0"/>
              </a:spcAft>
              <a:buFont typeface="Wingdings 2"/>
              <a:buChar char=""/>
              <a:defRPr/>
            </a:pPr>
            <a:r>
              <a:rPr lang="en-US" sz="6500" dirty="0">
                <a:solidFill>
                  <a:srgbClr val="C00000"/>
                </a:solidFill>
                <a:latin typeface="Comic Sans MS" pitchFamily="66" charset="0"/>
              </a:rPr>
              <a:t>b</a:t>
            </a:r>
            <a:r>
              <a:rPr lang="en-US" sz="6500" dirty="0" smtClean="0">
                <a:solidFill>
                  <a:srgbClr val="C00000"/>
                </a:solidFill>
                <a:latin typeface="Comic Sans MS" pitchFamily="66" charset="0"/>
              </a:rPr>
              <a:t>allistic curve                                                                   </a:t>
            </a:r>
            <a:r>
              <a:rPr lang="en-US" sz="6500" dirty="0" smtClean="0">
                <a:solidFill>
                  <a:schemeClr val="tx1">
                    <a:lumMod val="95000"/>
                    <a:lumOff val="5000"/>
                  </a:schemeClr>
                </a:solidFill>
                <a:latin typeface="Comic Sans MS" pitchFamily="66" charset="0"/>
              </a:rPr>
              <a:t>motion in the homogeneous gravitational field with the additional non-variational friction force </a:t>
            </a:r>
            <a:r>
              <a:rPr lang="en-US" sz="6500" dirty="0">
                <a:solidFill>
                  <a:schemeClr val="tx1">
                    <a:lumMod val="95000"/>
                    <a:lumOff val="5000"/>
                  </a:schemeClr>
                </a:solidFill>
                <a:latin typeface="Comic Sans MS" pitchFamily="66" charset="0"/>
              </a:rPr>
              <a:t>-</a:t>
            </a:r>
            <a:r>
              <a:rPr lang="en-US" sz="6500" dirty="0" smtClean="0">
                <a:solidFill>
                  <a:schemeClr val="tx1">
                    <a:lumMod val="95000"/>
                    <a:lumOff val="5000"/>
                  </a:schemeClr>
                </a:solidFill>
                <a:latin typeface="Comic Sans MS" pitchFamily="66" charset="0"/>
              </a:rPr>
              <a:t> Stokes model</a:t>
            </a: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r>
              <a:rPr lang="en-US" i="1" dirty="0" smtClean="0">
                <a:solidFill>
                  <a:schemeClr val="tx1">
                    <a:lumMod val="95000"/>
                    <a:lumOff val="5000"/>
                  </a:schemeClr>
                </a:solidFill>
                <a:latin typeface="Comic Sans MS" pitchFamily="66" charset="0"/>
              </a:rPr>
              <a:t>   </a:t>
            </a:r>
          </a:p>
          <a:p>
            <a:pPr marL="0" indent="0" eaLnBrk="1" fontAlgn="auto" hangingPunct="1">
              <a:spcBef>
                <a:spcPts val="580"/>
              </a:spcBef>
              <a:spcAft>
                <a:spcPts val="0"/>
              </a:spcAft>
              <a:buFont typeface="Wingdings 2"/>
              <a:buNone/>
              <a:defRPr/>
            </a:pPr>
            <a:endParaRPr lang="en-US" i="1" dirty="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r>
              <a:rPr lang="en-US" i="1" dirty="0" smtClean="0">
                <a:solidFill>
                  <a:schemeClr val="tx1">
                    <a:lumMod val="95000"/>
                    <a:lumOff val="5000"/>
                  </a:schemeClr>
                </a:solidFill>
                <a:latin typeface="Comic Sans MS" pitchFamily="66" charset="0"/>
              </a:rPr>
              <a:t>    </a:t>
            </a:r>
            <a:endParaRPr lang="en-US" baseline="-25000" dirty="0" smtClean="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p:txBody>
      </p:sp>
      <p:graphicFrame>
        <p:nvGraphicFramePr>
          <p:cNvPr id="22754" name="Object 226"/>
          <p:cNvGraphicFramePr>
            <a:graphicFrameLocks noChangeAspect="1"/>
          </p:cNvGraphicFramePr>
          <p:nvPr/>
        </p:nvGraphicFramePr>
        <p:xfrm>
          <a:off x="4551363" y="2593975"/>
          <a:ext cx="203200" cy="333375"/>
        </p:xfrm>
        <a:graphic>
          <a:graphicData uri="http://schemas.openxmlformats.org/presentationml/2006/ole">
            <mc:AlternateContent xmlns:mc="http://schemas.openxmlformats.org/markup-compatibility/2006">
              <mc:Choice xmlns:v="urn:schemas-microsoft-com:vml" Requires="v">
                <p:oleObj spid="_x0000_s22890" name="Equation" r:id="rId4" imgW="114102" imgH="177492" progId="Equation.DSMT4">
                  <p:embed/>
                </p:oleObj>
              </mc:Choice>
              <mc:Fallback>
                <p:oleObj name="Equation" r:id="rId4" imgW="114102" imgH="177492" progId="Equation.DSMT4">
                  <p:embed/>
                  <p:pic>
                    <p:nvPicPr>
                      <p:cNvPr id="0" name="Picture 22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51363" y="2593975"/>
                        <a:ext cx="203200"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755" name="Object 227"/>
          <p:cNvGraphicFramePr>
            <a:graphicFrameLocks noChangeAspect="1"/>
          </p:cNvGraphicFramePr>
          <p:nvPr/>
        </p:nvGraphicFramePr>
        <p:xfrm>
          <a:off x="887413" y="2924175"/>
          <a:ext cx="7369175" cy="2700338"/>
        </p:xfrm>
        <a:graphic>
          <a:graphicData uri="http://schemas.openxmlformats.org/presentationml/2006/ole">
            <mc:AlternateContent xmlns:mc="http://schemas.openxmlformats.org/markup-compatibility/2006">
              <mc:Choice xmlns:v="urn:schemas-microsoft-com:vml" Requires="v">
                <p:oleObj spid="_x0000_s22891" name="Equation" r:id="rId6" imgW="3911600" imgH="1270000" progId="Equation.DSMT4">
                  <p:embed/>
                </p:oleObj>
              </mc:Choice>
              <mc:Fallback>
                <p:oleObj name="Equation" r:id="rId6" imgW="3911600" imgH="1270000" progId="Equation.DSMT4">
                  <p:embed/>
                  <p:pic>
                    <p:nvPicPr>
                      <p:cNvPr id="0" name="Picture 22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87413" y="2924175"/>
                        <a:ext cx="7369175" cy="27003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Zástupný symbol pro číslo snímku 1"/>
          <p:cNvSpPr>
            <a:spLocks noGrp="1"/>
          </p:cNvSpPr>
          <p:nvPr>
            <p:ph type="sldNum" sz="quarter" idx="12"/>
          </p:nvPr>
        </p:nvSpPr>
        <p:spPr/>
        <p:txBody>
          <a:bodyPr/>
          <a:lstStyle/>
          <a:p>
            <a:pPr>
              <a:defRPr/>
            </a:pPr>
            <a:fld id="{BDA1E07E-07D8-4578-BBFF-D32A568A631A}" type="slidenum">
              <a:rPr lang="cs-CZ" smtClean="0"/>
              <a:pPr>
                <a:defRPr/>
              </a:pPr>
              <a:t>33</a:t>
            </a:fld>
            <a:endParaRPr lang="cs-CZ"/>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4795" name="Nadpis 1"/>
          <p:cNvSpPr>
            <a:spLocks noGrp="1"/>
          </p:cNvSpPr>
          <p:nvPr>
            <p:ph type="title"/>
          </p:nvPr>
        </p:nvSpPr>
        <p:spPr>
          <a:xfrm>
            <a:off x="250825" y="339725"/>
            <a:ext cx="8642350" cy="777875"/>
          </a:xfrm>
        </p:spPr>
        <p:txBody>
          <a:bodyPr/>
          <a:lstStyle/>
          <a:p>
            <a:pPr eaLnBrk="1" hangingPunct="1"/>
            <a:r>
              <a:rPr lang="en-US" sz="3200" dirty="0" smtClean="0">
                <a:latin typeface="Comic Sans MS" pitchFamily="66" charset="0"/>
              </a:rPr>
              <a:t> </a:t>
            </a:r>
            <a:r>
              <a:rPr lang="en-US" sz="3200" b="1" dirty="0" smtClean="0">
                <a:solidFill>
                  <a:schemeClr val="bg1"/>
                </a:solidFill>
                <a:latin typeface="Comic Sans MS" pitchFamily="66" charset="0"/>
              </a:rPr>
              <a:t>Example – ballistic motion - V</a:t>
            </a:r>
            <a:endParaRPr lang="cs-CZ" sz="3200" b="1" dirty="0" smtClean="0">
              <a:solidFill>
                <a:schemeClr val="bg1"/>
              </a:solidFill>
              <a:latin typeface="Comic Sans MS" pitchFamily="66" charset="0"/>
            </a:endParaRPr>
          </a:p>
        </p:txBody>
      </p:sp>
      <p:sp>
        <p:nvSpPr>
          <p:cNvPr id="3" name="Zástupný symbol pro obsah 2"/>
          <p:cNvSpPr>
            <a:spLocks noGrp="1"/>
          </p:cNvSpPr>
          <p:nvPr>
            <p:ph sz="quarter" idx="1"/>
          </p:nvPr>
        </p:nvSpPr>
        <p:spPr>
          <a:xfrm>
            <a:off x="369888" y="1412875"/>
            <a:ext cx="8353425" cy="5111750"/>
          </a:xfrm>
        </p:spPr>
        <p:txBody>
          <a:bodyPr>
            <a:normAutofit fontScale="55000" lnSpcReduction="20000"/>
          </a:bodyPr>
          <a:lstStyle/>
          <a:p>
            <a:pPr marL="274320" indent="-274320" eaLnBrk="1" fontAlgn="auto" hangingPunct="1">
              <a:spcBef>
                <a:spcPts val="580"/>
              </a:spcBef>
              <a:spcAft>
                <a:spcPts val="0"/>
              </a:spcAft>
              <a:buFont typeface="Wingdings 2"/>
              <a:buChar char=""/>
              <a:defRPr/>
            </a:pPr>
            <a:r>
              <a:rPr lang="en-US" sz="4700" dirty="0">
                <a:solidFill>
                  <a:srgbClr val="C00000"/>
                </a:solidFill>
                <a:latin typeface="Comic Sans MS" pitchFamily="66" charset="0"/>
              </a:rPr>
              <a:t>t</a:t>
            </a:r>
            <a:r>
              <a:rPr lang="en-US" sz="4700" dirty="0" smtClean="0">
                <a:solidFill>
                  <a:srgbClr val="C00000"/>
                </a:solidFill>
                <a:latin typeface="Comic Sans MS" pitchFamily="66" charset="0"/>
              </a:rPr>
              <a:t>urning to the constraint variational system</a:t>
            </a: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r>
              <a:rPr lang="en-US" i="1" dirty="0" smtClean="0">
                <a:solidFill>
                  <a:schemeClr val="tx1">
                    <a:lumMod val="95000"/>
                    <a:lumOff val="5000"/>
                  </a:schemeClr>
                </a:solidFill>
                <a:latin typeface="Comic Sans MS" pitchFamily="66" charset="0"/>
              </a:rPr>
              <a:t>   </a:t>
            </a:r>
          </a:p>
          <a:p>
            <a:pPr marL="0" indent="0" eaLnBrk="1" fontAlgn="auto" hangingPunct="1">
              <a:spcBef>
                <a:spcPts val="580"/>
              </a:spcBef>
              <a:spcAft>
                <a:spcPts val="0"/>
              </a:spcAft>
              <a:buFont typeface="Wingdings 2"/>
              <a:buNone/>
              <a:defRPr/>
            </a:pPr>
            <a:endParaRPr lang="en-US" i="1" dirty="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r>
              <a:rPr lang="en-US" i="1" dirty="0" smtClean="0">
                <a:solidFill>
                  <a:schemeClr val="tx1">
                    <a:lumMod val="95000"/>
                    <a:lumOff val="5000"/>
                  </a:schemeClr>
                </a:solidFill>
                <a:latin typeface="Comic Sans MS" pitchFamily="66" charset="0"/>
              </a:rPr>
              <a:t>    </a:t>
            </a:r>
            <a:endParaRPr lang="en-US" baseline="-25000" dirty="0" smtClean="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p:txBody>
      </p:sp>
      <p:graphicFrame>
        <p:nvGraphicFramePr>
          <p:cNvPr id="24792" name="Object 216"/>
          <p:cNvGraphicFramePr>
            <a:graphicFrameLocks noChangeAspect="1"/>
          </p:cNvGraphicFramePr>
          <p:nvPr/>
        </p:nvGraphicFramePr>
        <p:xfrm>
          <a:off x="4551363" y="2593975"/>
          <a:ext cx="203200" cy="333375"/>
        </p:xfrm>
        <a:graphic>
          <a:graphicData uri="http://schemas.openxmlformats.org/presentationml/2006/ole">
            <mc:AlternateContent xmlns:mc="http://schemas.openxmlformats.org/markup-compatibility/2006">
              <mc:Choice xmlns:v="urn:schemas-microsoft-com:vml" Requires="v">
                <p:oleObj spid="_x0000_s24928" name="Equation" r:id="rId4" imgW="114102" imgH="177492" progId="Equation.DSMT4">
                  <p:embed/>
                </p:oleObj>
              </mc:Choice>
              <mc:Fallback>
                <p:oleObj name="Equation" r:id="rId4" imgW="114102" imgH="177492" progId="Equation.DSMT4">
                  <p:embed/>
                  <p:pic>
                    <p:nvPicPr>
                      <p:cNvPr id="0" name="Picture 21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51363" y="2593975"/>
                        <a:ext cx="203200"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793" name="Object 217"/>
          <p:cNvGraphicFramePr>
            <a:graphicFrameLocks noChangeAspect="1"/>
          </p:cNvGraphicFramePr>
          <p:nvPr/>
        </p:nvGraphicFramePr>
        <p:xfrm>
          <a:off x="638175" y="2060575"/>
          <a:ext cx="7651750" cy="3835400"/>
        </p:xfrm>
        <a:graphic>
          <a:graphicData uri="http://schemas.openxmlformats.org/presentationml/2006/ole">
            <mc:AlternateContent xmlns:mc="http://schemas.openxmlformats.org/markup-compatibility/2006">
              <mc:Choice xmlns:v="urn:schemas-microsoft-com:vml" Requires="v">
                <p:oleObj spid="_x0000_s24929" name="Equation" r:id="rId6" imgW="3632200" imgH="1879600" progId="Equation.DSMT4">
                  <p:embed/>
                </p:oleObj>
              </mc:Choice>
              <mc:Fallback>
                <p:oleObj name="Equation" r:id="rId6" imgW="3632200" imgH="1879600" progId="Equation.DSMT4">
                  <p:embed/>
                  <p:pic>
                    <p:nvPicPr>
                      <p:cNvPr id="0" name="Picture 21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8175" y="2060575"/>
                        <a:ext cx="7651750" cy="3835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Zástupný symbol pro číslo snímku 1"/>
          <p:cNvSpPr>
            <a:spLocks noGrp="1"/>
          </p:cNvSpPr>
          <p:nvPr>
            <p:ph type="sldNum" sz="quarter" idx="12"/>
          </p:nvPr>
        </p:nvSpPr>
        <p:spPr/>
        <p:txBody>
          <a:bodyPr/>
          <a:lstStyle/>
          <a:p>
            <a:pPr>
              <a:defRPr/>
            </a:pPr>
            <a:fld id="{BDA1E07E-07D8-4578-BBFF-D32A568A631A}" type="slidenum">
              <a:rPr lang="cs-CZ" smtClean="0"/>
              <a:pPr>
                <a:defRPr/>
              </a:pPr>
              <a:t>34</a:t>
            </a:fld>
            <a:endParaRPr lang="cs-CZ"/>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6137" name="Nadpis 1"/>
          <p:cNvSpPr>
            <a:spLocks noGrp="1"/>
          </p:cNvSpPr>
          <p:nvPr>
            <p:ph type="title"/>
          </p:nvPr>
        </p:nvSpPr>
        <p:spPr>
          <a:xfrm>
            <a:off x="250825" y="339725"/>
            <a:ext cx="8642350" cy="777875"/>
          </a:xfrm>
        </p:spPr>
        <p:txBody>
          <a:bodyPr/>
          <a:lstStyle/>
          <a:p>
            <a:pPr eaLnBrk="1" hangingPunct="1"/>
            <a:r>
              <a:rPr lang="en-US" sz="3200" dirty="0" smtClean="0">
                <a:latin typeface="Comic Sans MS" pitchFamily="66" charset="0"/>
              </a:rPr>
              <a:t> </a:t>
            </a:r>
            <a:r>
              <a:rPr lang="en-US" sz="3200" b="1" dirty="0" smtClean="0">
                <a:solidFill>
                  <a:schemeClr val="bg1"/>
                </a:solidFill>
                <a:latin typeface="Comic Sans MS" pitchFamily="66" charset="0"/>
              </a:rPr>
              <a:t>Example – ballistic motion - V</a:t>
            </a:r>
            <a:r>
              <a:rPr lang="cs-CZ" sz="3200" b="1" dirty="0" smtClean="0">
                <a:solidFill>
                  <a:schemeClr val="bg1"/>
                </a:solidFill>
                <a:latin typeface="Comic Sans MS" pitchFamily="66" charset="0"/>
              </a:rPr>
              <a:t>I</a:t>
            </a:r>
          </a:p>
        </p:txBody>
      </p:sp>
      <p:sp>
        <p:nvSpPr>
          <p:cNvPr id="3" name="Zástupný symbol pro obsah 2"/>
          <p:cNvSpPr>
            <a:spLocks noGrp="1"/>
          </p:cNvSpPr>
          <p:nvPr>
            <p:ph sz="quarter" idx="1"/>
          </p:nvPr>
        </p:nvSpPr>
        <p:spPr>
          <a:xfrm>
            <a:off x="369888" y="1268760"/>
            <a:ext cx="8353425" cy="5255865"/>
          </a:xfrm>
        </p:spPr>
        <p:txBody>
          <a:bodyPr>
            <a:normAutofit fontScale="25000" lnSpcReduction="20000"/>
          </a:bodyPr>
          <a:lstStyle/>
          <a:p>
            <a:pPr marL="274320" indent="-274320" eaLnBrk="1" fontAlgn="auto" hangingPunct="1">
              <a:spcBef>
                <a:spcPts val="580"/>
              </a:spcBef>
              <a:spcAft>
                <a:spcPts val="0"/>
              </a:spcAft>
              <a:buFont typeface="Wingdings 2"/>
              <a:buChar char=""/>
              <a:defRPr/>
            </a:pPr>
            <a:r>
              <a:rPr lang="en-US" sz="10400" dirty="0">
                <a:solidFill>
                  <a:srgbClr val="C00000"/>
                </a:solidFill>
                <a:latin typeface="Comic Sans MS" pitchFamily="66" charset="0"/>
              </a:rPr>
              <a:t>s</a:t>
            </a:r>
            <a:r>
              <a:rPr lang="en-US" sz="10400" dirty="0" smtClean="0">
                <a:solidFill>
                  <a:srgbClr val="C00000"/>
                </a:solidFill>
                <a:latin typeface="Comic Sans MS" pitchFamily="66" charset="0"/>
              </a:rPr>
              <a:t>pecial case of the constraint</a:t>
            </a:r>
          </a:p>
          <a:p>
            <a:pPr marL="274320" indent="-274320" eaLnBrk="1" fontAlgn="auto" hangingPunct="1">
              <a:spcBef>
                <a:spcPts val="580"/>
              </a:spcBef>
              <a:spcAft>
                <a:spcPts val="0"/>
              </a:spcAft>
              <a:buFont typeface="Wingdings 2"/>
              <a:buChar char=""/>
              <a:defRPr/>
            </a:pPr>
            <a:endParaRPr lang="en-US" sz="4700" dirty="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8000" dirty="0">
              <a:solidFill>
                <a:srgbClr val="C00000"/>
              </a:solidFill>
              <a:latin typeface="Comic Sans MS" pitchFamily="66" charset="0"/>
            </a:endParaRPr>
          </a:p>
          <a:p>
            <a:pPr marL="0" indent="0" eaLnBrk="1" fontAlgn="auto" hangingPunct="1">
              <a:spcBef>
                <a:spcPts val="580"/>
              </a:spcBef>
              <a:spcAft>
                <a:spcPts val="0"/>
              </a:spcAft>
              <a:buNone/>
              <a:defRPr/>
            </a:pPr>
            <a:endParaRPr lang="en-US" sz="40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10400" dirty="0" smtClean="0">
                <a:solidFill>
                  <a:srgbClr val="C00000"/>
                </a:solidFill>
                <a:latin typeface="Comic Sans MS" pitchFamily="66" charset="0"/>
              </a:rPr>
              <a:t>reduced equation</a:t>
            </a:r>
          </a:p>
          <a:p>
            <a:pPr marL="274320" indent="-274320" eaLnBrk="1" fontAlgn="auto" hangingPunct="1">
              <a:spcBef>
                <a:spcPts val="580"/>
              </a:spcBef>
              <a:spcAft>
                <a:spcPts val="0"/>
              </a:spcAft>
              <a:buFont typeface="Wingdings 2"/>
              <a:buChar char=""/>
              <a:defRPr/>
            </a:pPr>
            <a:endParaRPr lang="en-US" sz="104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104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cs-CZ" sz="10400" dirty="0">
                <a:solidFill>
                  <a:srgbClr val="C00000"/>
                </a:solidFill>
                <a:latin typeface="Comic Sans MS" pitchFamily="66" charset="0"/>
              </a:rPr>
              <a:t>c</a:t>
            </a:r>
            <a:r>
              <a:rPr lang="cs-CZ" sz="10400" dirty="0" smtClean="0">
                <a:solidFill>
                  <a:srgbClr val="C00000"/>
                </a:solidFill>
                <a:latin typeface="Comic Sans MS" pitchFamily="66" charset="0"/>
              </a:rPr>
              <a:t>onstraint Lagrangian derived from </a:t>
            </a:r>
            <a:r>
              <a:rPr lang="cs-CZ" sz="10400" i="1" dirty="0" smtClean="0">
                <a:solidFill>
                  <a:srgbClr val="C00000"/>
                </a:solidFill>
                <a:latin typeface="Comic Sans MS" pitchFamily="66" charset="0"/>
              </a:rPr>
              <a:t>L </a:t>
            </a:r>
            <a:r>
              <a:rPr lang="cs-CZ" sz="10400" dirty="0" smtClean="0">
                <a:solidFill>
                  <a:srgbClr val="C00000"/>
                </a:solidFill>
                <a:latin typeface="Comic Sans MS" pitchFamily="66" charset="0"/>
              </a:rPr>
              <a:t>by </a:t>
            </a:r>
            <a:r>
              <a:rPr lang="el-GR" sz="10400" i="1" dirty="0" smtClean="0">
                <a:solidFill>
                  <a:srgbClr val="C00000"/>
                </a:solidFill>
                <a:latin typeface="Cambria"/>
              </a:rPr>
              <a:t>ι</a:t>
            </a:r>
            <a:endParaRPr lang="en-US" sz="10400" i="1"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104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cs-CZ" sz="104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40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cs-CZ" sz="10400" dirty="0" smtClean="0">
                <a:solidFill>
                  <a:srgbClr val="C00000"/>
                </a:solidFill>
                <a:latin typeface="Comic Sans MS" pitchFamily="66" charset="0"/>
              </a:rPr>
              <a:t>„free“ functions derived from </a:t>
            </a:r>
            <a:r>
              <a:rPr lang="cs-CZ" sz="10400" i="1" dirty="0" smtClean="0">
                <a:solidFill>
                  <a:srgbClr val="C00000"/>
                </a:solidFill>
                <a:latin typeface="Comic Sans MS" pitchFamily="66" charset="0"/>
              </a:rPr>
              <a:t>L</a:t>
            </a:r>
            <a:r>
              <a:rPr lang="cs-CZ" sz="10400" baseline="-25000" dirty="0" smtClean="0">
                <a:solidFill>
                  <a:srgbClr val="C00000"/>
                </a:solidFill>
                <a:latin typeface="Comic Sans MS" pitchFamily="66" charset="0"/>
              </a:rPr>
              <a:t>0 </a:t>
            </a:r>
            <a:r>
              <a:rPr lang="cs-CZ" sz="10400" dirty="0" smtClean="0">
                <a:solidFill>
                  <a:srgbClr val="C00000"/>
                </a:solidFill>
                <a:latin typeface="Comic Sans MS" pitchFamily="66" charset="0"/>
              </a:rPr>
              <a:t>and </a:t>
            </a:r>
            <a:r>
              <a:rPr lang="cs-CZ" sz="10400" i="1" dirty="0" smtClean="0">
                <a:solidFill>
                  <a:srgbClr val="C00000"/>
                </a:solidFill>
                <a:latin typeface="Comic Sans MS" pitchFamily="66" charset="0"/>
              </a:rPr>
              <a:t>L</a:t>
            </a:r>
            <a:r>
              <a:rPr lang="cs-CZ" sz="10400" baseline="-25000" dirty="0" smtClean="0">
                <a:solidFill>
                  <a:srgbClr val="C00000"/>
                </a:solidFill>
                <a:latin typeface="Comic Sans MS" pitchFamily="66" charset="0"/>
              </a:rPr>
              <a:t>1</a:t>
            </a:r>
            <a:endParaRPr lang="en-US" sz="10400" i="1"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8000"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80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r>
              <a:rPr lang="en-US" i="1" dirty="0" smtClean="0">
                <a:solidFill>
                  <a:schemeClr val="tx1">
                    <a:lumMod val="95000"/>
                    <a:lumOff val="5000"/>
                  </a:schemeClr>
                </a:solidFill>
                <a:latin typeface="Comic Sans MS" pitchFamily="66" charset="0"/>
              </a:rPr>
              <a:t>   </a:t>
            </a:r>
          </a:p>
          <a:p>
            <a:pPr marL="0" indent="0" eaLnBrk="1" fontAlgn="auto" hangingPunct="1">
              <a:spcBef>
                <a:spcPts val="580"/>
              </a:spcBef>
              <a:spcAft>
                <a:spcPts val="0"/>
              </a:spcAft>
              <a:buFont typeface="Wingdings 2"/>
              <a:buNone/>
              <a:defRPr/>
            </a:pPr>
            <a:endParaRPr lang="en-US" i="1" dirty="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r>
              <a:rPr lang="en-US" i="1" dirty="0" smtClean="0">
                <a:solidFill>
                  <a:schemeClr val="tx1">
                    <a:lumMod val="95000"/>
                    <a:lumOff val="5000"/>
                  </a:schemeClr>
                </a:solidFill>
                <a:latin typeface="Comic Sans MS" pitchFamily="66" charset="0"/>
              </a:rPr>
              <a:t>    </a:t>
            </a:r>
            <a:endParaRPr lang="en-US" baseline="-25000" dirty="0" smtClean="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p:txBody>
      </p:sp>
      <p:graphicFrame>
        <p:nvGraphicFramePr>
          <p:cNvPr id="26131" name="Object 531"/>
          <p:cNvGraphicFramePr>
            <a:graphicFrameLocks noChangeAspect="1"/>
          </p:cNvGraphicFramePr>
          <p:nvPr/>
        </p:nvGraphicFramePr>
        <p:xfrm>
          <a:off x="4551363" y="2593975"/>
          <a:ext cx="203200" cy="333375"/>
        </p:xfrm>
        <a:graphic>
          <a:graphicData uri="http://schemas.openxmlformats.org/presentationml/2006/ole">
            <mc:AlternateContent xmlns:mc="http://schemas.openxmlformats.org/markup-compatibility/2006">
              <mc:Choice xmlns:v="urn:schemas-microsoft-com:vml" Requires="v">
                <p:oleObj spid="_x0000_s26476" name="Equation" r:id="rId4" imgW="114102" imgH="177492" progId="Equation.DSMT4">
                  <p:embed/>
                </p:oleObj>
              </mc:Choice>
              <mc:Fallback>
                <p:oleObj name="Equation" r:id="rId4" imgW="114102" imgH="177492" progId="Equation.DSMT4">
                  <p:embed/>
                  <p:pic>
                    <p:nvPicPr>
                      <p:cNvPr id="0" name="Picture 53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51363" y="2593975"/>
                        <a:ext cx="203200"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132" name="Object 532"/>
          <p:cNvGraphicFramePr>
            <a:graphicFrameLocks noChangeAspect="1"/>
          </p:cNvGraphicFramePr>
          <p:nvPr>
            <p:extLst>
              <p:ext uri="{D42A27DB-BD31-4B8C-83A1-F6EECF244321}">
                <p14:modId xmlns:p14="http://schemas.microsoft.com/office/powerpoint/2010/main" val="188891271"/>
              </p:ext>
            </p:extLst>
          </p:nvPr>
        </p:nvGraphicFramePr>
        <p:xfrm>
          <a:off x="1223962" y="1628800"/>
          <a:ext cx="6696075" cy="560387"/>
        </p:xfrm>
        <a:graphic>
          <a:graphicData uri="http://schemas.openxmlformats.org/presentationml/2006/ole">
            <mc:AlternateContent xmlns:mc="http://schemas.openxmlformats.org/markup-compatibility/2006">
              <mc:Choice xmlns:v="urn:schemas-microsoft-com:vml" Requires="v">
                <p:oleObj spid="_x0000_s26477" name="Equation" r:id="rId6" imgW="3568680" imgH="266400" progId="Equation.DSMT4">
                  <p:embed/>
                </p:oleObj>
              </mc:Choice>
              <mc:Fallback>
                <p:oleObj name="Equation" r:id="rId6" imgW="3568680" imgH="266400" progId="Equation.DSMT4">
                  <p:embed/>
                  <p:pic>
                    <p:nvPicPr>
                      <p:cNvPr id="0" name="Picture 53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23962" y="1628800"/>
                        <a:ext cx="6696075" cy="5603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133" name="Object 533"/>
          <p:cNvGraphicFramePr>
            <a:graphicFrameLocks noChangeAspect="1"/>
          </p:cNvGraphicFramePr>
          <p:nvPr>
            <p:extLst>
              <p:ext uri="{D42A27DB-BD31-4B8C-83A1-F6EECF244321}">
                <p14:modId xmlns:p14="http://schemas.microsoft.com/office/powerpoint/2010/main" val="4246652712"/>
              </p:ext>
            </p:extLst>
          </p:nvPr>
        </p:nvGraphicFramePr>
        <p:xfrm>
          <a:off x="1485900" y="5373216"/>
          <a:ext cx="6172200" cy="906463"/>
        </p:xfrm>
        <a:graphic>
          <a:graphicData uri="http://schemas.openxmlformats.org/presentationml/2006/ole">
            <mc:AlternateContent xmlns:mc="http://schemas.openxmlformats.org/markup-compatibility/2006">
              <mc:Choice xmlns:v="urn:schemas-microsoft-com:vml" Requires="v">
                <p:oleObj spid="_x0000_s26478" name="Equation" r:id="rId8" imgW="3289300" imgH="431800" progId="Equation.DSMT4">
                  <p:embed/>
                </p:oleObj>
              </mc:Choice>
              <mc:Fallback>
                <p:oleObj name="Equation" r:id="rId8" imgW="3289300" imgH="431800" progId="Equation.DSMT4">
                  <p:embed/>
                  <p:pic>
                    <p:nvPicPr>
                      <p:cNvPr id="0" name="Picture 53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485900" y="5373216"/>
                        <a:ext cx="6172200" cy="9064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134" name="Object 534"/>
          <p:cNvGraphicFramePr>
            <a:graphicFrameLocks noChangeAspect="1"/>
          </p:cNvGraphicFramePr>
          <p:nvPr>
            <p:extLst>
              <p:ext uri="{D42A27DB-BD31-4B8C-83A1-F6EECF244321}">
                <p14:modId xmlns:p14="http://schemas.microsoft.com/office/powerpoint/2010/main" val="3513557479"/>
              </p:ext>
            </p:extLst>
          </p:nvPr>
        </p:nvGraphicFramePr>
        <p:xfrm>
          <a:off x="1691680" y="2564904"/>
          <a:ext cx="5481638" cy="960437"/>
        </p:xfrm>
        <a:graphic>
          <a:graphicData uri="http://schemas.openxmlformats.org/presentationml/2006/ole">
            <mc:AlternateContent xmlns:mc="http://schemas.openxmlformats.org/markup-compatibility/2006">
              <mc:Choice xmlns:v="urn:schemas-microsoft-com:vml" Requires="v">
                <p:oleObj spid="_x0000_s26479" name="Equation" r:id="rId10" imgW="2921000" imgH="457200" progId="Equation.DSMT4">
                  <p:embed/>
                </p:oleObj>
              </mc:Choice>
              <mc:Fallback>
                <p:oleObj name="Equation" r:id="rId10" imgW="2921000" imgH="457200" progId="Equation.DSMT4">
                  <p:embed/>
                  <p:pic>
                    <p:nvPicPr>
                      <p:cNvPr id="0" name="Picture 53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691680" y="2564904"/>
                        <a:ext cx="5481638" cy="9604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135" name="Object 535"/>
          <p:cNvGraphicFramePr>
            <a:graphicFrameLocks noChangeAspect="1"/>
          </p:cNvGraphicFramePr>
          <p:nvPr>
            <p:extLst>
              <p:ext uri="{D42A27DB-BD31-4B8C-83A1-F6EECF244321}">
                <p14:modId xmlns:p14="http://schemas.microsoft.com/office/powerpoint/2010/main" val="576643091"/>
              </p:ext>
            </p:extLst>
          </p:nvPr>
        </p:nvGraphicFramePr>
        <p:xfrm>
          <a:off x="417433" y="3933056"/>
          <a:ext cx="8489950" cy="855662"/>
        </p:xfrm>
        <a:graphic>
          <a:graphicData uri="http://schemas.openxmlformats.org/presentationml/2006/ole">
            <mc:AlternateContent xmlns:mc="http://schemas.openxmlformats.org/markup-compatibility/2006">
              <mc:Choice xmlns:v="urn:schemas-microsoft-com:vml" Requires="v">
                <p:oleObj spid="_x0000_s26480" name="Equation" r:id="rId12" imgW="4241520" imgH="431640" progId="Equation.DSMT4">
                  <p:embed/>
                </p:oleObj>
              </mc:Choice>
              <mc:Fallback>
                <p:oleObj name="Equation" r:id="rId12" imgW="4241520" imgH="431640" progId="Equation.DSMT4">
                  <p:embed/>
                  <p:pic>
                    <p:nvPicPr>
                      <p:cNvPr id="0" name="Picture 535"/>
                      <p:cNvPicPr>
                        <a:picLocks noChangeAspect="1" noChangeArrowheads="1"/>
                      </p:cNvPicPr>
                      <p:nvPr/>
                    </p:nvPicPr>
                    <p:blipFill>
                      <a:blip r:embed="rId13"/>
                      <a:srcRect/>
                      <a:stretch>
                        <a:fillRect/>
                      </a:stretch>
                    </p:blipFill>
                    <p:spPr bwMode="auto">
                      <a:xfrm>
                        <a:off x="417433" y="3933056"/>
                        <a:ext cx="8489950" cy="855662"/>
                      </a:xfrm>
                      <a:prstGeom prst="rect">
                        <a:avLst/>
                      </a:prstGeom>
                      <a:noFill/>
                      <a:extLst/>
                    </p:spPr>
                  </p:pic>
                </p:oleObj>
              </mc:Fallback>
            </mc:AlternateContent>
          </a:graphicData>
        </a:graphic>
      </p:graphicFrame>
      <p:sp>
        <p:nvSpPr>
          <p:cNvPr id="2" name="Zástupný symbol pro číslo snímku 1"/>
          <p:cNvSpPr>
            <a:spLocks noGrp="1"/>
          </p:cNvSpPr>
          <p:nvPr>
            <p:ph type="sldNum" sz="quarter" idx="12"/>
          </p:nvPr>
        </p:nvSpPr>
        <p:spPr/>
        <p:txBody>
          <a:bodyPr/>
          <a:lstStyle/>
          <a:p>
            <a:pPr>
              <a:defRPr/>
            </a:pPr>
            <a:fld id="{BDA1E07E-07D8-4578-BBFF-D32A568A631A}" type="slidenum">
              <a:rPr lang="cs-CZ" smtClean="0"/>
              <a:pPr>
                <a:defRPr/>
              </a:pPr>
              <a:t>35</a:t>
            </a:fld>
            <a:endParaRPr lang="cs-CZ"/>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6137" name="Nadpis 1"/>
          <p:cNvSpPr>
            <a:spLocks noGrp="1"/>
          </p:cNvSpPr>
          <p:nvPr>
            <p:ph type="title"/>
          </p:nvPr>
        </p:nvSpPr>
        <p:spPr>
          <a:xfrm>
            <a:off x="250825" y="339725"/>
            <a:ext cx="8642350" cy="777875"/>
          </a:xfrm>
        </p:spPr>
        <p:txBody>
          <a:bodyPr/>
          <a:lstStyle/>
          <a:p>
            <a:pPr eaLnBrk="1" hangingPunct="1"/>
            <a:r>
              <a:rPr lang="en-US" sz="3200" dirty="0" smtClean="0">
                <a:latin typeface="Comic Sans MS" pitchFamily="66" charset="0"/>
              </a:rPr>
              <a:t> </a:t>
            </a:r>
            <a:r>
              <a:rPr lang="en-US" sz="3200" b="1" dirty="0" smtClean="0">
                <a:solidFill>
                  <a:schemeClr val="bg1"/>
                </a:solidFill>
                <a:latin typeface="Comic Sans MS" pitchFamily="66" charset="0"/>
              </a:rPr>
              <a:t>Example – ballistic motion - V</a:t>
            </a:r>
            <a:r>
              <a:rPr lang="cs-CZ" sz="3200" b="1" dirty="0" smtClean="0">
                <a:solidFill>
                  <a:schemeClr val="bg1"/>
                </a:solidFill>
                <a:latin typeface="Comic Sans MS" pitchFamily="66" charset="0"/>
              </a:rPr>
              <a:t>II</a:t>
            </a:r>
          </a:p>
        </p:txBody>
      </p:sp>
      <p:sp>
        <p:nvSpPr>
          <p:cNvPr id="3" name="Zástupný symbol pro obsah 2"/>
          <p:cNvSpPr>
            <a:spLocks noGrp="1"/>
          </p:cNvSpPr>
          <p:nvPr>
            <p:ph sz="quarter" idx="1"/>
          </p:nvPr>
        </p:nvSpPr>
        <p:spPr>
          <a:xfrm>
            <a:off x="369888" y="1268760"/>
            <a:ext cx="8353425" cy="5328592"/>
          </a:xfrm>
        </p:spPr>
        <p:txBody>
          <a:bodyPr>
            <a:normAutofit fontScale="25000" lnSpcReduction="20000"/>
          </a:bodyPr>
          <a:lstStyle/>
          <a:p>
            <a:pPr marL="274320" indent="-274320" eaLnBrk="1" fontAlgn="auto" hangingPunct="1">
              <a:spcBef>
                <a:spcPts val="580"/>
              </a:spcBef>
              <a:spcAft>
                <a:spcPts val="0"/>
              </a:spcAft>
              <a:buFont typeface="Wingdings 2"/>
              <a:buChar char=""/>
              <a:defRPr/>
            </a:pPr>
            <a:r>
              <a:rPr lang="cs-CZ" sz="10400" dirty="0">
                <a:solidFill>
                  <a:srgbClr val="C00000"/>
                </a:solidFill>
                <a:latin typeface="Comic Sans MS" pitchFamily="66" charset="0"/>
              </a:rPr>
              <a:t>o</a:t>
            </a:r>
            <a:r>
              <a:rPr lang="cs-CZ" sz="10400" dirty="0" smtClean="0">
                <a:solidFill>
                  <a:srgbClr val="C00000"/>
                </a:solidFill>
                <a:latin typeface="Comic Sans MS" pitchFamily="66" charset="0"/>
              </a:rPr>
              <a:t>nce more </a:t>
            </a:r>
            <a:r>
              <a:rPr lang="en-US" sz="10400" dirty="0" smtClean="0">
                <a:solidFill>
                  <a:srgbClr val="C00000"/>
                </a:solidFill>
                <a:latin typeface="Comic Sans MS" pitchFamily="66" charset="0"/>
              </a:rPr>
              <a:t>the constraint</a:t>
            </a:r>
          </a:p>
          <a:p>
            <a:pPr marL="274320" indent="-274320" eaLnBrk="1" fontAlgn="auto" hangingPunct="1">
              <a:spcBef>
                <a:spcPts val="580"/>
              </a:spcBef>
              <a:spcAft>
                <a:spcPts val="0"/>
              </a:spcAft>
              <a:buFont typeface="Wingdings 2"/>
              <a:buChar char=""/>
              <a:defRPr/>
            </a:pPr>
            <a:endParaRPr lang="en-US" sz="4700" dirty="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8000" dirty="0">
              <a:solidFill>
                <a:srgbClr val="C00000"/>
              </a:solidFill>
              <a:latin typeface="Comic Sans MS" pitchFamily="66" charset="0"/>
            </a:endParaRPr>
          </a:p>
          <a:p>
            <a:pPr marL="0" indent="0" eaLnBrk="1" fontAlgn="auto" hangingPunct="1">
              <a:spcBef>
                <a:spcPts val="580"/>
              </a:spcBef>
              <a:spcAft>
                <a:spcPts val="0"/>
              </a:spcAft>
              <a:buNone/>
              <a:defRPr/>
            </a:pPr>
            <a:endParaRPr lang="en-US" sz="40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10400" dirty="0" smtClean="0">
                <a:solidFill>
                  <a:srgbClr val="C00000"/>
                </a:solidFill>
                <a:latin typeface="Comic Sans MS" pitchFamily="66" charset="0"/>
              </a:rPr>
              <a:t>reduced equation</a:t>
            </a:r>
            <a:r>
              <a:rPr lang="cs-CZ" sz="10400" dirty="0">
                <a:solidFill>
                  <a:srgbClr val="C00000"/>
                </a:solidFill>
                <a:latin typeface="Comic Sans MS" pitchFamily="66" charset="0"/>
              </a:rPr>
              <a:t> (</a:t>
            </a:r>
            <a:r>
              <a:rPr lang="en-US" sz="10400" dirty="0">
                <a:solidFill>
                  <a:srgbClr val="C00000"/>
                </a:solidFill>
                <a:latin typeface="Comic Sans MS" pitchFamily="66" charset="0"/>
              </a:rPr>
              <a:t>*</a:t>
            </a:r>
            <a:r>
              <a:rPr lang="cs-CZ" sz="10400" dirty="0" smtClean="0">
                <a:solidFill>
                  <a:srgbClr val="C00000"/>
                </a:solidFill>
                <a:latin typeface="Comic Sans MS" pitchFamily="66" charset="0"/>
              </a:rPr>
              <a:t>)</a:t>
            </a:r>
            <a:r>
              <a:rPr lang="cs-CZ" sz="10400" i="1" dirty="0" smtClean="0">
                <a:solidFill>
                  <a:srgbClr val="C00000"/>
                </a:solidFill>
                <a:latin typeface="Comic Sans MS" pitchFamily="66" charset="0"/>
              </a:rPr>
              <a:t> </a:t>
            </a:r>
            <a:r>
              <a:rPr lang="cs-CZ" sz="10400" dirty="0" smtClean="0">
                <a:solidFill>
                  <a:srgbClr val="C00000"/>
                </a:solidFill>
                <a:latin typeface="Comic Sans MS" pitchFamily="66" charset="0"/>
              </a:rPr>
              <a:t>unchanged</a:t>
            </a:r>
            <a:endParaRPr lang="cs-CZ" sz="10400" dirty="0">
              <a:solidFill>
                <a:srgbClr val="C00000"/>
              </a:solidFill>
              <a:latin typeface="Comic Sans MS" pitchFamily="66" charset="0"/>
            </a:endParaRPr>
          </a:p>
          <a:p>
            <a:pPr marL="0" indent="0" eaLnBrk="1" fontAlgn="auto" hangingPunct="1">
              <a:spcBef>
                <a:spcPts val="580"/>
              </a:spcBef>
              <a:spcAft>
                <a:spcPts val="0"/>
              </a:spcAft>
              <a:buNone/>
              <a:defRPr/>
            </a:pPr>
            <a:endParaRPr lang="en-US" sz="40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cs-CZ" sz="10400" dirty="0">
                <a:solidFill>
                  <a:srgbClr val="C00000"/>
                </a:solidFill>
                <a:latin typeface="Comic Sans MS" pitchFamily="66" charset="0"/>
              </a:rPr>
              <a:t>a</a:t>
            </a:r>
            <a:r>
              <a:rPr lang="cs-CZ" sz="10400" dirty="0" smtClean="0">
                <a:solidFill>
                  <a:srgbClr val="C00000"/>
                </a:solidFill>
                <a:latin typeface="Comic Sans MS" pitchFamily="66" charset="0"/>
              </a:rPr>
              <a:t>lternative solution of constraint HC                                   </a:t>
            </a:r>
            <a:r>
              <a:rPr lang="cs-CZ" sz="10400" dirty="0" smtClean="0">
                <a:latin typeface="Comic Sans MS" pitchFamily="66" charset="0"/>
              </a:rPr>
              <a:t>due to special type of constraint</a:t>
            </a:r>
          </a:p>
          <a:p>
            <a:pPr marL="0" indent="0" eaLnBrk="1" fontAlgn="auto" hangingPunct="1">
              <a:spcBef>
                <a:spcPts val="580"/>
              </a:spcBef>
              <a:spcAft>
                <a:spcPts val="0"/>
              </a:spcAft>
              <a:buNone/>
              <a:defRPr/>
            </a:pPr>
            <a:r>
              <a:rPr lang="cs-CZ" sz="10400" dirty="0" smtClean="0">
                <a:solidFill>
                  <a:srgbClr val="C00000"/>
                </a:solidFill>
                <a:latin typeface="Comic Sans MS" pitchFamily="66" charset="0"/>
              </a:rPr>
              <a:t>  </a:t>
            </a:r>
            <a:endParaRPr lang="en-US" sz="10400" i="1"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cs-CZ" sz="10400" dirty="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16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cs-CZ" sz="10400" dirty="0">
                <a:solidFill>
                  <a:srgbClr val="C00000"/>
                </a:solidFill>
                <a:latin typeface="Comic Sans MS" pitchFamily="66" charset="0"/>
              </a:rPr>
              <a:t>p</a:t>
            </a:r>
            <a:r>
              <a:rPr lang="cs-CZ" sz="10400" dirty="0" smtClean="0">
                <a:solidFill>
                  <a:srgbClr val="C00000"/>
                </a:solidFill>
                <a:latin typeface="Comic Sans MS" pitchFamily="66" charset="0"/>
              </a:rPr>
              <a:t>ossible constraint Lagrangian leading to (</a:t>
            </a:r>
            <a:r>
              <a:rPr lang="en-US" sz="10400" dirty="0" smtClean="0">
                <a:solidFill>
                  <a:srgbClr val="C00000"/>
                </a:solidFill>
                <a:latin typeface="Comic Sans MS" pitchFamily="66" charset="0"/>
              </a:rPr>
              <a:t>*</a:t>
            </a:r>
            <a:r>
              <a:rPr lang="cs-CZ" sz="10400" dirty="0" smtClean="0">
                <a:solidFill>
                  <a:srgbClr val="C00000"/>
                </a:solidFill>
                <a:latin typeface="Comic Sans MS" pitchFamily="66" charset="0"/>
              </a:rPr>
              <a:t>)</a:t>
            </a:r>
          </a:p>
          <a:p>
            <a:pPr marL="274320" indent="-274320" eaLnBrk="1" fontAlgn="auto" hangingPunct="1">
              <a:spcBef>
                <a:spcPts val="580"/>
              </a:spcBef>
              <a:spcAft>
                <a:spcPts val="0"/>
              </a:spcAft>
              <a:buFont typeface="Wingdings 2"/>
              <a:buChar char=""/>
              <a:defRPr/>
            </a:pPr>
            <a:endParaRPr lang="cs-CZ" sz="10400" i="1"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cs-CZ" sz="10400" i="1"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cs-CZ" sz="10400" dirty="0">
                <a:solidFill>
                  <a:srgbClr val="C00000"/>
                </a:solidFill>
                <a:latin typeface="Comic Sans MS" pitchFamily="66" charset="0"/>
              </a:rPr>
              <a:t>t</a:t>
            </a:r>
            <a:r>
              <a:rPr lang="cs-CZ" sz="10400" dirty="0" smtClean="0">
                <a:solidFill>
                  <a:srgbClr val="C00000"/>
                </a:solidFill>
                <a:latin typeface="Comic Sans MS" pitchFamily="66" charset="0"/>
              </a:rPr>
              <a:t>rivial (null) constraint Lagrangian                                     </a:t>
            </a:r>
            <a:r>
              <a:rPr lang="cs-CZ" sz="10400" dirty="0" smtClean="0">
                <a:latin typeface="Comic Sans MS" pitchFamily="66" charset="0"/>
              </a:rPr>
              <a:t>leads to identically zero constraint dynamical form </a:t>
            </a:r>
            <a:r>
              <a:rPr lang="cs-CZ" sz="10400" dirty="0" smtClean="0">
                <a:solidFill>
                  <a:srgbClr val="C00000"/>
                </a:solidFill>
                <a:latin typeface="Comic Sans MS" pitchFamily="66" charset="0"/>
              </a:rPr>
              <a:t> </a:t>
            </a:r>
            <a:endParaRPr lang="en-US" sz="104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8000"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80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r>
              <a:rPr lang="en-US" i="1" dirty="0" smtClean="0">
                <a:solidFill>
                  <a:schemeClr val="tx1">
                    <a:lumMod val="95000"/>
                    <a:lumOff val="5000"/>
                  </a:schemeClr>
                </a:solidFill>
                <a:latin typeface="Comic Sans MS" pitchFamily="66" charset="0"/>
              </a:rPr>
              <a:t>   </a:t>
            </a:r>
          </a:p>
          <a:p>
            <a:pPr marL="0" indent="0" eaLnBrk="1" fontAlgn="auto" hangingPunct="1">
              <a:spcBef>
                <a:spcPts val="580"/>
              </a:spcBef>
              <a:spcAft>
                <a:spcPts val="0"/>
              </a:spcAft>
              <a:buFont typeface="Wingdings 2"/>
              <a:buNone/>
              <a:defRPr/>
            </a:pPr>
            <a:endParaRPr lang="en-US" i="1" dirty="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r>
              <a:rPr lang="en-US" i="1" dirty="0" smtClean="0">
                <a:solidFill>
                  <a:schemeClr val="tx1">
                    <a:lumMod val="95000"/>
                    <a:lumOff val="5000"/>
                  </a:schemeClr>
                </a:solidFill>
                <a:latin typeface="Comic Sans MS" pitchFamily="66" charset="0"/>
              </a:rPr>
              <a:t>    </a:t>
            </a:r>
            <a:endParaRPr lang="en-US" baseline="-25000" dirty="0" smtClean="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p:txBody>
      </p:sp>
      <p:graphicFrame>
        <p:nvGraphicFramePr>
          <p:cNvPr id="26131" name="Object 531"/>
          <p:cNvGraphicFramePr>
            <a:graphicFrameLocks noChangeAspect="1"/>
          </p:cNvGraphicFramePr>
          <p:nvPr/>
        </p:nvGraphicFramePr>
        <p:xfrm>
          <a:off x="4551363" y="2593975"/>
          <a:ext cx="203200" cy="333375"/>
        </p:xfrm>
        <a:graphic>
          <a:graphicData uri="http://schemas.openxmlformats.org/presentationml/2006/ole">
            <mc:AlternateContent xmlns:mc="http://schemas.openxmlformats.org/markup-compatibility/2006">
              <mc:Choice xmlns:v="urn:schemas-microsoft-com:vml" Requires="v">
                <p:oleObj spid="_x0000_s47172" name="Equation" r:id="rId4" imgW="114102" imgH="177492" progId="Equation.DSMT4">
                  <p:embed/>
                </p:oleObj>
              </mc:Choice>
              <mc:Fallback>
                <p:oleObj name="Equation" r:id="rId4" imgW="114102" imgH="177492"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51363" y="2593975"/>
                        <a:ext cx="203200"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132" name="Object 532"/>
          <p:cNvGraphicFramePr>
            <a:graphicFrameLocks noChangeAspect="1"/>
          </p:cNvGraphicFramePr>
          <p:nvPr>
            <p:extLst>
              <p:ext uri="{D42A27DB-BD31-4B8C-83A1-F6EECF244321}">
                <p14:modId xmlns:p14="http://schemas.microsoft.com/office/powerpoint/2010/main" val="3782344823"/>
              </p:ext>
            </p:extLst>
          </p:nvPr>
        </p:nvGraphicFramePr>
        <p:xfrm>
          <a:off x="1223962" y="1628800"/>
          <a:ext cx="6696075" cy="560387"/>
        </p:xfrm>
        <a:graphic>
          <a:graphicData uri="http://schemas.openxmlformats.org/presentationml/2006/ole">
            <mc:AlternateContent xmlns:mc="http://schemas.openxmlformats.org/markup-compatibility/2006">
              <mc:Choice xmlns:v="urn:schemas-microsoft-com:vml" Requires="v">
                <p:oleObj spid="_x0000_s47173" name="Equation" r:id="rId6" imgW="3568680" imgH="266400" progId="Equation.DSMT4">
                  <p:embed/>
                </p:oleObj>
              </mc:Choice>
              <mc:Fallback>
                <p:oleObj name="Equation" r:id="rId6" imgW="3568680" imgH="2664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23962" y="1628800"/>
                        <a:ext cx="6696075" cy="5603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133" name="Object 533"/>
          <p:cNvGraphicFramePr>
            <a:graphicFrameLocks noChangeAspect="1"/>
          </p:cNvGraphicFramePr>
          <p:nvPr>
            <p:extLst>
              <p:ext uri="{D42A27DB-BD31-4B8C-83A1-F6EECF244321}">
                <p14:modId xmlns:p14="http://schemas.microsoft.com/office/powerpoint/2010/main" val="3637780983"/>
              </p:ext>
            </p:extLst>
          </p:nvPr>
        </p:nvGraphicFramePr>
        <p:xfrm>
          <a:off x="616743" y="3573016"/>
          <a:ext cx="7910513" cy="877887"/>
        </p:xfrm>
        <a:graphic>
          <a:graphicData uri="http://schemas.openxmlformats.org/presentationml/2006/ole">
            <mc:AlternateContent xmlns:mc="http://schemas.openxmlformats.org/markup-compatibility/2006">
              <mc:Choice xmlns:v="urn:schemas-microsoft-com:vml" Requires="v">
                <p:oleObj spid="_x0000_s47174" name="Equation" r:id="rId8" imgW="4216320" imgH="419040" progId="Equation.DSMT4">
                  <p:embed/>
                </p:oleObj>
              </mc:Choice>
              <mc:Fallback>
                <p:oleObj name="Equation" r:id="rId8" imgW="4216320" imgH="419040" progId="Equation.DSMT4">
                  <p:embed/>
                  <p:pic>
                    <p:nvPicPr>
                      <p:cNvPr id="0" name=""/>
                      <p:cNvPicPr>
                        <a:picLocks noChangeAspect="1" noChangeArrowheads="1"/>
                      </p:cNvPicPr>
                      <p:nvPr/>
                    </p:nvPicPr>
                    <p:blipFill>
                      <a:blip r:embed="rId9"/>
                      <a:srcRect/>
                      <a:stretch>
                        <a:fillRect/>
                      </a:stretch>
                    </p:blipFill>
                    <p:spPr bwMode="auto">
                      <a:xfrm>
                        <a:off x="616743" y="3573016"/>
                        <a:ext cx="7910513" cy="8778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135" name="Object 535"/>
          <p:cNvGraphicFramePr>
            <a:graphicFrameLocks noChangeAspect="1"/>
          </p:cNvGraphicFramePr>
          <p:nvPr>
            <p:extLst>
              <p:ext uri="{D42A27DB-BD31-4B8C-83A1-F6EECF244321}">
                <p14:modId xmlns:p14="http://schemas.microsoft.com/office/powerpoint/2010/main" val="4046341418"/>
              </p:ext>
            </p:extLst>
          </p:nvPr>
        </p:nvGraphicFramePr>
        <p:xfrm>
          <a:off x="621871" y="4869160"/>
          <a:ext cx="8108950" cy="781050"/>
        </p:xfrm>
        <a:graphic>
          <a:graphicData uri="http://schemas.openxmlformats.org/presentationml/2006/ole">
            <mc:AlternateContent xmlns:mc="http://schemas.openxmlformats.org/markup-compatibility/2006">
              <mc:Choice xmlns:v="urn:schemas-microsoft-com:vml" Requires="v">
                <p:oleObj spid="_x0000_s47175" name="Equation" r:id="rId10" imgW="4051080" imgH="393480" progId="Equation.DSMT4">
                  <p:embed/>
                </p:oleObj>
              </mc:Choice>
              <mc:Fallback>
                <p:oleObj name="Equation" r:id="rId10" imgW="4051080" imgH="393480" progId="Equation.DSMT4">
                  <p:embed/>
                  <p:pic>
                    <p:nvPicPr>
                      <p:cNvPr id="0" name=""/>
                      <p:cNvPicPr>
                        <a:picLocks noChangeAspect="1" noChangeArrowheads="1"/>
                      </p:cNvPicPr>
                      <p:nvPr/>
                    </p:nvPicPr>
                    <p:blipFill>
                      <a:blip r:embed="rId11"/>
                      <a:srcRect/>
                      <a:stretch>
                        <a:fillRect/>
                      </a:stretch>
                    </p:blipFill>
                    <p:spPr bwMode="auto">
                      <a:xfrm>
                        <a:off x="621871" y="4869160"/>
                        <a:ext cx="8108950" cy="781050"/>
                      </a:xfrm>
                      <a:prstGeom prst="rect">
                        <a:avLst/>
                      </a:prstGeom>
                      <a:noFill/>
                      <a:extLst/>
                    </p:spPr>
                  </p:pic>
                </p:oleObj>
              </mc:Fallback>
            </mc:AlternateContent>
          </a:graphicData>
        </a:graphic>
      </p:graphicFrame>
      <p:graphicFrame>
        <p:nvGraphicFramePr>
          <p:cNvPr id="2" name="Objekt 1"/>
          <p:cNvGraphicFramePr>
            <a:graphicFrameLocks noChangeAspect="1"/>
          </p:cNvGraphicFramePr>
          <p:nvPr>
            <p:extLst>
              <p:ext uri="{D42A27DB-BD31-4B8C-83A1-F6EECF244321}">
                <p14:modId xmlns:p14="http://schemas.microsoft.com/office/powerpoint/2010/main" val="1782613969"/>
              </p:ext>
            </p:extLst>
          </p:nvPr>
        </p:nvGraphicFramePr>
        <p:xfrm>
          <a:off x="6156176" y="5661248"/>
          <a:ext cx="2160240" cy="504056"/>
        </p:xfrm>
        <a:graphic>
          <a:graphicData uri="http://schemas.openxmlformats.org/presentationml/2006/ole">
            <mc:AlternateContent xmlns:mc="http://schemas.openxmlformats.org/markup-compatibility/2006">
              <mc:Choice xmlns:v="urn:schemas-microsoft-com:vml" Requires="v">
                <p:oleObj spid="_x0000_s47176" name="Equation" r:id="rId12" imgW="850680" imgH="228600" progId="Equation.DSMT4">
                  <p:embed/>
                </p:oleObj>
              </mc:Choice>
              <mc:Fallback>
                <p:oleObj name="Equation" r:id="rId12" imgW="850680" imgH="228600" progId="Equation.DSMT4">
                  <p:embed/>
                  <p:pic>
                    <p:nvPicPr>
                      <p:cNvPr id="0" name=""/>
                      <p:cNvPicPr/>
                      <p:nvPr/>
                    </p:nvPicPr>
                    <p:blipFill>
                      <a:blip r:embed="rId13"/>
                      <a:stretch>
                        <a:fillRect/>
                      </a:stretch>
                    </p:blipFill>
                    <p:spPr>
                      <a:xfrm>
                        <a:off x="6156176" y="5661248"/>
                        <a:ext cx="2160240" cy="504056"/>
                      </a:xfrm>
                      <a:prstGeom prst="rect">
                        <a:avLst/>
                      </a:prstGeom>
                    </p:spPr>
                  </p:pic>
                </p:oleObj>
              </mc:Fallback>
            </mc:AlternateContent>
          </a:graphicData>
        </a:graphic>
      </p:graphicFrame>
      <p:sp>
        <p:nvSpPr>
          <p:cNvPr id="5" name="Zástupný symbol pro číslo snímku 4"/>
          <p:cNvSpPr>
            <a:spLocks noGrp="1"/>
          </p:cNvSpPr>
          <p:nvPr>
            <p:ph type="sldNum" sz="quarter" idx="12"/>
          </p:nvPr>
        </p:nvSpPr>
        <p:spPr/>
        <p:txBody>
          <a:bodyPr/>
          <a:lstStyle/>
          <a:p>
            <a:pPr>
              <a:defRPr/>
            </a:pPr>
            <a:fld id="{BDA1E07E-07D8-4578-BBFF-D32A568A631A}" type="slidenum">
              <a:rPr lang="cs-CZ" smtClean="0"/>
              <a:pPr>
                <a:defRPr/>
              </a:pPr>
              <a:t>36</a:t>
            </a:fld>
            <a:endParaRPr lang="cs-CZ"/>
          </a:p>
        </p:txBody>
      </p:sp>
    </p:spTree>
    <p:extLst>
      <p:ext uri="{BB962C8B-B14F-4D97-AF65-F5344CB8AC3E}">
        <p14:creationId xmlns:p14="http://schemas.microsoft.com/office/powerpoint/2010/main" val="36561842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6137" name="Nadpis 1"/>
          <p:cNvSpPr>
            <a:spLocks noGrp="1"/>
          </p:cNvSpPr>
          <p:nvPr>
            <p:ph type="title"/>
          </p:nvPr>
        </p:nvSpPr>
        <p:spPr>
          <a:xfrm>
            <a:off x="250825" y="339725"/>
            <a:ext cx="8642350" cy="777875"/>
          </a:xfrm>
        </p:spPr>
        <p:txBody>
          <a:bodyPr/>
          <a:lstStyle/>
          <a:p>
            <a:pPr eaLnBrk="1" hangingPunct="1"/>
            <a:r>
              <a:rPr lang="en-US" sz="3200" dirty="0" smtClean="0">
                <a:latin typeface="Comic Sans MS" pitchFamily="66" charset="0"/>
              </a:rPr>
              <a:t> </a:t>
            </a:r>
            <a:r>
              <a:rPr lang="en-US" sz="3200" b="1" dirty="0" smtClean="0">
                <a:solidFill>
                  <a:schemeClr val="bg1"/>
                </a:solidFill>
                <a:latin typeface="Comic Sans MS" pitchFamily="66" charset="0"/>
              </a:rPr>
              <a:t>Example – ballistic motion - V</a:t>
            </a:r>
            <a:r>
              <a:rPr lang="cs-CZ" sz="3200" b="1" dirty="0" smtClean="0">
                <a:solidFill>
                  <a:schemeClr val="bg1"/>
                </a:solidFill>
                <a:latin typeface="Comic Sans MS" pitchFamily="66" charset="0"/>
              </a:rPr>
              <a:t>III</a:t>
            </a:r>
          </a:p>
        </p:txBody>
      </p:sp>
      <p:sp>
        <p:nvSpPr>
          <p:cNvPr id="3" name="Zástupný symbol pro obsah 2"/>
          <p:cNvSpPr>
            <a:spLocks noGrp="1"/>
          </p:cNvSpPr>
          <p:nvPr>
            <p:ph sz="quarter" idx="1"/>
          </p:nvPr>
        </p:nvSpPr>
        <p:spPr>
          <a:xfrm>
            <a:off x="369888" y="1412875"/>
            <a:ext cx="8353425" cy="5111750"/>
          </a:xfrm>
        </p:spPr>
        <p:txBody>
          <a:bodyPr>
            <a:normAutofit fontScale="25000" lnSpcReduction="20000"/>
          </a:bodyPr>
          <a:lstStyle/>
          <a:p>
            <a:pPr marL="274320" indent="-274320" eaLnBrk="1" fontAlgn="auto" hangingPunct="1">
              <a:spcBef>
                <a:spcPts val="580"/>
              </a:spcBef>
              <a:spcAft>
                <a:spcPts val="0"/>
              </a:spcAft>
              <a:buFont typeface="Wingdings 2"/>
              <a:buChar char=""/>
              <a:defRPr/>
            </a:pPr>
            <a:r>
              <a:rPr lang="en-US" sz="10400" dirty="0" smtClean="0">
                <a:solidFill>
                  <a:srgbClr val="C00000"/>
                </a:solidFill>
                <a:latin typeface="Comic Sans MS" pitchFamily="66" charset="0"/>
              </a:rPr>
              <a:t>other</a:t>
            </a:r>
            <a:r>
              <a:rPr lang="cs-CZ" sz="10400" dirty="0" smtClean="0">
                <a:solidFill>
                  <a:srgbClr val="C00000"/>
                </a:solidFill>
                <a:latin typeface="Comic Sans MS" pitchFamily="66" charset="0"/>
              </a:rPr>
              <a:t> </a:t>
            </a:r>
            <a:r>
              <a:rPr lang="en-US" sz="10400" dirty="0" smtClean="0">
                <a:solidFill>
                  <a:srgbClr val="C00000"/>
                </a:solidFill>
                <a:latin typeface="Comic Sans MS" pitchFamily="66" charset="0"/>
              </a:rPr>
              <a:t>special case of the constraint</a:t>
            </a:r>
          </a:p>
          <a:p>
            <a:pPr marL="274320" indent="-274320" eaLnBrk="1" fontAlgn="auto" hangingPunct="1">
              <a:spcBef>
                <a:spcPts val="580"/>
              </a:spcBef>
              <a:spcAft>
                <a:spcPts val="0"/>
              </a:spcAft>
              <a:buFont typeface="Wingdings 2"/>
              <a:buChar char=""/>
              <a:defRPr/>
            </a:pPr>
            <a:endParaRPr lang="en-US" sz="4700" dirty="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8000"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80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10400" dirty="0" smtClean="0">
                <a:solidFill>
                  <a:srgbClr val="C00000"/>
                </a:solidFill>
                <a:latin typeface="Comic Sans MS" pitchFamily="66" charset="0"/>
              </a:rPr>
              <a:t>reduced equation</a:t>
            </a:r>
          </a:p>
          <a:p>
            <a:pPr marL="274320" indent="-274320" eaLnBrk="1" fontAlgn="auto" hangingPunct="1">
              <a:spcBef>
                <a:spcPts val="580"/>
              </a:spcBef>
              <a:spcAft>
                <a:spcPts val="0"/>
              </a:spcAft>
              <a:buFont typeface="Wingdings 2"/>
              <a:buChar char=""/>
              <a:defRPr/>
            </a:pPr>
            <a:endParaRPr lang="en-US" sz="104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104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10400" dirty="0">
                <a:solidFill>
                  <a:srgbClr val="C00000"/>
                </a:solidFill>
                <a:latin typeface="Comic Sans MS" pitchFamily="66" charset="0"/>
              </a:rPr>
              <a:t>f</a:t>
            </a:r>
            <a:r>
              <a:rPr lang="en-US" sz="10400" dirty="0" smtClean="0">
                <a:solidFill>
                  <a:srgbClr val="C00000"/>
                </a:solidFill>
                <a:latin typeface="Comic Sans MS" pitchFamily="66" charset="0"/>
              </a:rPr>
              <a:t>ree functions</a:t>
            </a:r>
          </a:p>
          <a:p>
            <a:pPr marL="274320" indent="-274320" eaLnBrk="1" fontAlgn="auto" hangingPunct="1">
              <a:spcBef>
                <a:spcPts val="580"/>
              </a:spcBef>
              <a:spcAft>
                <a:spcPts val="0"/>
              </a:spcAft>
              <a:buFont typeface="Wingdings 2"/>
              <a:buChar char=""/>
              <a:defRPr/>
            </a:pPr>
            <a:endParaRPr lang="en-US" sz="104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104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10400" dirty="0">
                <a:solidFill>
                  <a:srgbClr val="C00000"/>
                </a:solidFill>
                <a:latin typeface="Comic Sans MS" pitchFamily="66" charset="0"/>
              </a:rPr>
              <a:t>c</a:t>
            </a:r>
            <a:r>
              <a:rPr lang="en-US" sz="10400" dirty="0" smtClean="0">
                <a:solidFill>
                  <a:srgbClr val="C00000"/>
                </a:solidFill>
                <a:latin typeface="Comic Sans MS" pitchFamily="66" charset="0"/>
              </a:rPr>
              <a:t>onstraint Lagrangian and reduced equation</a:t>
            </a:r>
          </a:p>
          <a:p>
            <a:pPr marL="274320" indent="-274320" eaLnBrk="1" fontAlgn="auto" hangingPunct="1">
              <a:spcBef>
                <a:spcPts val="580"/>
              </a:spcBef>
              <a:spcAft>
                <a:spcPts val="0"/>
              </a:spcAft>
              <a:buFont typeface="Wingdings 2"/>
              <a:buChar char=""/>
              <a:defRPr/>
            </a:pPr>
            <a:endParaRPr lang="en-US" sz="8000"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80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r>
              <a:rPr lang="en-US" i="1" dirty="0" smtClean="0">
                <a:solidFill>
                  <a:schemeClr val="tx1">
                    <a:lumMod val="95000"/>
                    <a:lumOff val="5000"/>
                  </a:schemeClr>
                </a:solidFill>
                <a:latin typeface="Comic Sans MS" pitchFamily="66" charset="0"/>
              </a:rPr>
              <a:t>   </a:t>
            </a:r>
          </a:p>
          <a:p>
            <a:pPr marL="0" indent="0" eaLnBrk="1" fontAlgn="auto" hangingPunct="1">
              <a:spcBef>
                <a:spcPts val="580"/>
              </a:spcBef>
              <a:spcAft>
                <a:spcPts val="0"/>
              </a:spcAft>
              <a:buFont typeface="Wingdings 2"/>
              <a:buNone/>
              <a:defRPr/>
            </a:pPr>
            <a:endParaRPr lang="en-US" i="1" dirty="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r>
              <a:rPr lang="en-US" i="1" dirty="0" smtClean="0">
                <a:solidFill>
                  <a:schemeClr val="tx1">
                    <a:lumMod val="95000"/>
                    <a:lumOff val="5000"/>
                  </a:schemeClr>
                </a:solidFill>
                <a:latin typeface="Comic Sans MS" pitchFamily="66" charset="0"/>
              </a:rPr>
              <a:t>    </a:t>
            </a:r>
            <a:endParaRPr lang="en-US" baseline="-25000" dirty="0" smtClean="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p:txBody>
      </p:sp>
      <p:graphicFrame>
        <p:nvGraphicFramePr>
          <p:cNvPr id="26131" name="Object 531"/>
          <p:cNvGraphicFramePr>
            <a:graphicFrameLocks noChangeAspect="1"/>
          </p:cNvGraphicFramePr>
          <p:nvPr/>
        </p:nvGraphicFramePr>
        <p:xfrm>
          <a:off x="4551363" y="2593975"/>
          <a:ext cx="203200" cy="333375"/>
        </p:xfrm>
        <a:graphic>
          <a:graphicData uri="http://schemas.openxmlformats.org/presentationml/2006/ole">
            <mc:AlternateContent xmlns:mc="http://schemas.openxmlformats.org/markup-compatibility/2006">
              <mc:Choice xmlns:v="urn:schemas-microsoft-com:vml" Requires="v">
                <p:oleObj spid="_x0000_s38218" name="Equation" r:id="rId4" imgW="114102" imgH="177492" progId="Equation.DSMT4">
                  <p:embed/>
                </p:oleObj>
              </mc:Choice>
              <mc:Fallback>
                <p:oleObj name="Equation" r:id="rId4" imgW="114102" imgH="177492"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51363" y="2593975"/>
                        <a:ext cx="203200"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 name="Objekt 1"/>
          <p:cNvGraphicFramePr>
            <a:graphicFrameLocks noChangeAspect="1"/>
          </p:cNvGraphicFramePr>
          <p:nvPr>
            <p:extLst>
              <p:ext uri="{D42A27DB-BD31-4B8C-83A1-F6EECF244321}">
                <p14:modId xmlns:p14="http://schemas.microsoft.com/office/powerpoint/2010/main" val="3636109523"/>
              </p:ext>
            </p:extLst>
          </p:nvPr>
        </p:nvGraphicFramePr>
        <p:xfrm>
          <a:off x="2483768" y="1844824"/>
          <a:ext cx="3838575" cy="587375"/>
        </p:xfrm>
        <a:graphic>
          <a:graphicData uri="http://schemas.openxmlformats.org/presentationml/2006/ole">
            <mc:AlternateContent xmlns:mc="http://schemas.openxmlformats.org/markup-compatibility/2006">
              <mc:Choice xmlns:v="urn:schemas-microsoft-com:vml" Requires="v">
                <p:oleObj spid="_x0000_s38219" name="Equation" r:id="rId6" imgW="2044700" imgH="279400" progId="Equation.DSMT4">
                  <p:embed/>
                </p:oleObj>
              </mc:Choice>
              <mc:Fallback>
                <p:oleObj name="Equation" r:id="rId6" imgW="2044700" imgH="279400" progId="Equation.DSMT4">
                  <p:embed/>
                  <p:pic>
                    <p:nvPicPr>
                      <p:cNvPr id="0" name="Object 10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83768" y="1844824"/>
                        <a:ext cx="3838575"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kt 4"/>
          <p:cNvGraphicFramePr>
            <a:graphicFrameLocks noChangeAspect="1"/>
          </p:cNvGraphicFramePr>
          <p:nvPr>
            <p:extLst>
              <p:ext uri="{D42A27DB-BD31-4B8C-83A1-F6EECF244321}">
                <p14:modId xmlns:p14="http://schemas.microsoft.com/office/powerpoint/2010/main" val="42701917"/>
              </p:ext>
            </p:extLst>
          </p:nvPr>
        </p:nvGraphicFramePr>
        <p:xfrm>
          <a:off x="1593056" y="2924944"/>
          <a:ext cx="5957888" cy="987425"/>
        </p:xfrm>
        <a:graphic>
          <a:graphicData uri="http://schemas.openxmlformats.org/presentationml/2006/ole">
            <mc:AlternateContent xmlns:mc="http://schemas.openxmlformats.org/markup-compatibility/2006">
              <mc:Choice xmlns:v="urn:schemas-microsoft-com:vml" Requires="v">
                <p:oleObj spid="_x0000_s38220" name="Equation" r:id="rId8" imgW="3175000" imgH="469900" progId="Equation.DSMT4">
                  <p:embed/>
                </p:oleObj>
              </mc:Choice>
              <mc:Fallback>
                <p:oleObj name="Equation" r:id="rId8" imgW="3175000" imgH="469900" progId="Equation.DSMT4">
                  <p:embed/>
                  <p:pic>
                    <p:nvPicPr>
                      <p:cNvPr id="0" name="Object 10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93056" y="2924944"/>
                        <a:ext cx="5957888" cy="98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kt 5"/>
          <p:cNvGraphicFramePr>
            <a:graphicFrameLocks noChangeAspect="1"/>
          </p:cNvGraphicFramePr>
          <p:nvPr>
            <p:extLst>
              <p:ext uri="{D42A27DB-BD31-4B8C-83A1-F6EECF244321}">
                <p14:modId xmlns:p14="http://schemas.microsoft.com/office/powerpoint/2010/main" val="3401860166"/>
              </p:ext>
            </p:extLst>
          </p:nvPr>
        </p:nvGraphicFramePr>
        <p:xfrm>
          <a:off x="1308100" y="4037013"/>
          <a:ext cx="6529388" cy="985837"/>
        </p:xfrm>
        <a:graphic>
          <a:graphicData uri="http://schemas.openxmlformats.org/presentationml/2006/ole">
            <mc:AlternateContent xmlns:mc="http://schemas.openxmlformats.org/markup-compatibility/2006">
              <mc:Choice xmlns:v="urn:schemas-microsoft-com:vml" Requires="v">
                <p:oleObj spid="_x0000_s38221" name="Equation" r:id="rId10" imgW="3479800" imgH="469900" progId="Equation.DSMT4">
                  <p:embed/>
                </p:oleObj>
              </mc:Choice>
              <mc:Fallback>
                <p:oleObj name="Equation" r:id="rId10" imgW="3479800" imgH="469900" progId="Equation.DSMT4">
                  <p:embed/>
                  <p:pic>
                    <p:nvPicPr>
                      <p:cNvPr id="0" name="Object 10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308100" y="4037013"/>
                        <a:ext cx="6529388" cy="985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kt 6"/>
          <p:cNvGraphicFramePr>
            <a:graphicFrameLocks noChangeAspect="1"/>
          </p:cNvGraphicFramePr>
          <p:nvPr/>
        </p:nvGraphicFramePr>
        <p:xfrm>
          <a:off x="2085975" y="5445125"/>
          <a:ext cx="4970463" cy="1006475"/>
        </p:xfrm>
        <a:graphic>
          <a:graphicData uri="http://schemas.openxmlformats.org/presentationml/2006/ole">
            <mc:AlternateContent xmlns:mc="http://schemas.openxmlformats.org/markup-compatibility/2006">
              <mc:Choice xmlns:v="urn:schemas-microsoft-com:vml" Requires="v">
                <p:oleObj spid="_x0000_s38222" name="Equation" r:id="rId12" imgW="2438400" imgH="508000" progId="Equation.DSMT4">
                  <p:embed/>
                </p:oleObj>
              </mc:Choice>
              <mc:Fallback>
                <p:oleObj name="Equation" r:id="rId12" imgW="2438400" imgH="508000" progId="Equation.DSMT4">
                  <p:embed/>
                  <p:pic>
                    <p:nvPicPr>
                      <p:cNvPr id="0" name="Object 10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085975" y="5445125"/>
                        <a:ext cx="4970463"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Zástupný symbol pro číslo snímku 7"/>
          <p:cNvSpPr>
            <a:spLocks noGrp="1"/>
          </p:cNvSpPr>
          <p:nvPr>
            <p:ph type="sldNum" sz="quarter" idx="12"/>
          </p:nvPr>
        </p:nvSpPr>
        <p:spPr/>
        <p:txBody>
          <a:bodyPr/>
          <a:lstStyle/>
          <a:p>
            <a:pPr>
              <a:defRPr/>
            </a:pPr>
            <a:fld id="{BDA1E07E-07D8-4578-BBFF-D32A568A631A}" type="slidenum">
              <a:rPr lang="cs-CZ" smtClean="0"/>
              <a:pPr>
                <a:defRPr/>
              </a:pPr>
              <a:t>37</a:t>
            </a:fld>
            <a:endParaRPr lang="cs-CZ"/>
          </a:p>
        </p:txBody>
      </p:sp>
    </p:spTree>
    <p:extLst>
      <p:ext uri="{BB962C8B-B14F-4D97-AF65-F5344CB8AC3E}">
        <p14:creationId xmlns:p14="http://schemas.microsoft.com/office/powerpoint/2010/main" val="103761112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6823" name="Nadpis 1"/>
          <p:cNvSpPr>
            <a:spLocks noGrp="1"/>
          </p:cNvSpPr>
          <p:nvPr>
            <p:ph type="title"/>
          </p:nvPr>
        </p:nvSpPr>
        <p:spPr>
          <a:xfrm>
            <a:off x="250825" y="339725"/>
            <a:ext cx="8642350"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Example – damped oscillator - I</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95288" y="1196975"/>
            <a:ext cx="8353425" cy="5111750"/>
          </a:xfrm>
        </p:spPr>
        <p:txBody>
          <a:bodyPr>
            <a:normAutofit/>
          </a:bodyPr>
          <a:lstStyle/>
          <a:p>
            <a:pPr marL="274320" indent="-274320" eaLnBrk="1" fontAlgn="auto" hangingPunct="1">
              <a:spcBef>
                <a:spcPts val="580"/>
              </a:spcBef>
              <a:spcAft>
                <a:spcPts val="0"/>
              </a:spcAft>
              <a:buFont typeface="Wingdings 2"/>
              <a:buChar char=""/>
              <a:defRPr/>
            </a:pPr>
            <a:r>
              <a:rPr lang="en-US" dirty="0" err="1">
                <a:solidFill>
                  <a:srgbClr val="C00000"/>
                </a:solidFill>
                <a:latin typeface="Comic Sans MS" pitchFamily="66" charset="0"/>
              </a:rPr>
              <a:t>u</a:t>
            </a:r>
            <a:r>
              <a:rPr lang="en-US" dirty="0" err="1" smtClean="0">
                <a:solidFill>
                  <a:srgbClr val="C00000"/>
                </a:solidFill>
                <a:latin typeface="Comic Sans MS" pitchFamily="66" charset="0"/>
              </a:rPr>
              <a:t>ndamped</a:t>
            </a:r>
            <a:r>
              <a:rPr lang="en-US" dirty="0" smtClean="0">
                <a:solidFill>
                  <a:srgbClr val="C00000"/>
                </a:solidFill>
                <a:latin typeface="Comic Sans MS" pitchFamily="66" charset="0"/>
              </a:rPr>
              <a:t> oscillator – planar motion</a:t>
            </a: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p:txBody>
      </p:sp>
      <p:graphicFrame>
        <p:nvGraphicFramePr>
          <p:cNvPr id="26820" name="Object 196"/>
          <p:cNvGraphicFramePr>
            <a:graphicFrameLocks noChangeAspect="1"/>
          </p:cNvGraphicFramePr>
          <p:nvPr/>
        </p:nvGraphicFramePr>
        <p:xfrm>
          <a:off x="468313" y="1844675"/>
          <a:ext cx="8445500" cy="2808288"/>
        </p:xfrm>
        <a:graphic>
          <a:graphicData uri="http://schemas.openxmlformats.org/presentationml/2006/ole">
            <mc:AlternateContent xmlns:mc="http://schemas.openxmlformats.org/markup-compatibility/2006">
              <mc:Choice xmlns:v="urn:schemas-microsoft-com:vml" Requires="v">
                <p:oleObj spid="_x0000_s26962" name="Equation" r:id="rId4" imgW="4749800" imgH="1409700" progId="Equation.DSMT4">
                  <p:embed/>
                </p:oleObj>
              </mc:Choice>
              <mc:Fallback>
                <p:oleObj name="Equation" r:id="rId4" imgW="4749800" imgH="1409700" progId="Equation.DSMT4">
                  <p:embed/>
                  <p:pic>
                    <p:nvPicPr>
                      <p:cNvPr id="0" name="Picture 19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8313" y="1844675"/>
                        <a:ext cx="8445500" cy="2808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821" name="Object 197"/>
          <p:cNvGraphicFramePr>
            <a:graphicFrameLocks noChangeAspect="1"/>
          </p:cNvGraphicFramePr>
          <p:nvPr>
            <p:extLst>
              <p:ext uri="{D42A27DB-BD31-4B8C-83A1-F6EECF244321}">
                <p14:modId xmlns:p14="http://schemas.microsoft.com/office/powerpoint/2010/main" val="3593519921"/>
              </p:ext>
            </p:extLst>
          </p:nvPr>
        </p:nvGraphicFramePr>
        <p:xfrm>
          <a:off x="539750" y="4724400"/>
          <a:ext cx="6978650" cy="1728788"/>
        </p:xfrm>
        <a:graphic>
          <a:graphicData uri="http://schemas.openxmlformats.org/presentationml/2006/ole">
            <mc:AlternateContent xmlns:mc="http://schemas.openxmlformats.org/markup-compatibility/2006">
              <mc:Choice xmlns:v="urn:schemas-microsoft-com:vml" Requires="v">
                <p:oleObj spid="_x0000_s26963" name="Equation" r:id="rId6" imgW="3924000" imgH="838080" progId="Equation.DSMT4">
                  <p:embed/>
                </p:oleObj>
              </mc:Choice>
              <mc:Fallback>
                <p:oleObj name="Equation" r:id="rId6" imgW="3924000" imgH="838080" progId="Equation.DSMT4">
                  <p:embed/>
                  <p:pic>
                    <p:nvPicPr>
                      <p:cNvPr id="0" name="Picture 197"/>
                      <p:cNvPicPr>
                        <a:picLocks noChangeAspect="1" noChangeArrowheads="1"/>
                      </p:cNvPicPr>
                      <p:nvPr/>
                    </p:nvPicPr>
                    <p:blipFill>
                      <a:blip r:embed="rId7"/>
                      <a:srcRect/>
                      <a:stretch>
                        <a:fillRect/>
                      </a:stretch>
                    </p:blipFill>
                    <p:spPr bwMode="auto">
                      <a:xfrm>
                        <a:off x="539750" y="4724400"/>
                        <a:ext cx="6978650" cy="17287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Zástupný symbol pro číslo snímku 1"/>
          <p:cNvSpPr>
            <a:spLocks noGrp="1"/>
          </p:cNvSpPr>
          <p:nvPr>
            <p:ph type="sldNum" sz="quarter" idx="12"/>
          </p:nvPr>
        </p:nvSpPr>
        <p:spPr/>
        <p:txBody>
          <a:bodyPr/>
          <a:lstStyle/>
          <a:p>
            <a:pPr>
              <a:defRPr/>
            </a:pPr>
            <a:fld id="{BDA1E07E-07D8-4578-BBFF-D32A568A631A}" type="slidenum">
              <a:rPr lang="cs-CZ" smtClean="0"/>
              <a:pPr>
                <a:defRPr/>
              </a:pPr>
              <a:t>38</a:t>
            </a:fld>
            <a:endParaRPr lang="cs-CZ"/>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7845" name="Nadpis 1"/>
          <p:cNvSpPr>
            <a:spLocks noGrp="1"/>
          </p:cNvSpPr>
          <p:nvPr>
            <p:ph type="title"/>
          </p:nvPr>
        </p:nvSpPr>
        <p:spPr>
          <a:xfrm>
            <a:off x="250825" y="339725"/>
            <a:ext cx="8642350"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Example – damped oscillator - II</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95288" y="1341438"/>
            <a:ext cx="8353425" cy="5111750"/>
          </a:xfrm>
        </p:spPr>
        <p:txBody>
          <a:bodyPr>
            <a:normAutofit fontScale="92500" lnSpcReduction="10000"/>
          </a:bodyPr>
          <a:lstStyle/>
          <a:p>
            <a:pPr marL="274320" indent="-274320" eaLnBrk="1" fontAlgn="auto" hangingPunct="1">
              <a:spcBef>
                <a:spcPts val="580"/>
              </a:spcBef>
              <a:spcAft>
                <a:spcPts val="0"/>
              </a:spcAft>
              <a:buFont typeface="Wingdings 2"/>
              <a:buChar char=""/>
              <a:defRPr/>
            </a:pPr>
            <a:r>
              <a:rPr lang="en-US" sz="2800" dirty="0" smtClean="0">
                <a:solidFill>
                  <a:srgbClr val="C00000"/>
                </a:solidFill>
                <a:latin typeface="Comic Sans MS" pitchFamily="66" charset="0"/>
              </a:rPr>
              <a:t>comments to previous results                                        </a:t>
            </a:r>
            <a:r>
              <a:rPr lang="en-US" sz="2800" dirty="0" smtClean="0">
                <a:latin typeface="Comic Sans MS" pitchFamily="66" charset="0"/>
              </a:rPr>
              <a:t>(1), (2), (4) … automatically fulfilled by alternation, remaining conditions (3), (5), (6) </a:t>
            </a:r>
            <a:r>
              <a:rPr lang="cs-CZ" sz="2800" dirty="0" smtClean="0">
                <a:latin typeface="Comic Sans MS" pitchFamily="66" charset="0"/>
              </a:rPr>
              <a:t>and (8) </a:t>
            </a:r>
            <a:r>
              <a:rPr lang="en-US" sz="2800" dirty="0" smtClean="0">
                <a:latin typeface="Comic Sans MS" pitchFamily="66" charset="0"/>
              </a:rPr>
              <a:t>give </a:t>
            </a: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r>
              <a:rPr lang="en-US" i="1" dirty="0" smtClean="0">
                <a:solidFill>
                  <a:schemeClr val="tx1">
                    <a:lumMod val="95000"/>
                    <a:lumOff val="5000"/>
                  </a:schemeClr>
                </a:solidFill>
                <a:latin typeface="Comic Sans MS" pitchFamily="66" charset="0"/>
              </a:rPr>
              <a:t>   </a:t>
            </a:r>
          </a:p>
          <a:p>
            <a:pPr marL="0" indent="0" eaLnBrk="1" fontAlgn="auto" hangingPunct="1">
              <a:spcBef>
                <a:spcPts val="580"/>
              </a:spcBef>
              <a:spcAft>
                <a:spcPts val="0"/>
              </a:spcAft>
              <a:buFont typeface="Wingdings 2"/>
              <a:buNone/>
              <a:defRPr/>
            </a:pPr>
            <a:endParaRPr lang="en-US" i="1" dirty="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r>
              <a:rPr lang="en-US" sz="2800" i="1" dirty="0" smtClean="0">
                <a:solidFill>
                  <a:schemeClr val="tx1">
                    <a:lumMod val="95000"/>
                    <a:lumOff val="5000"/>
                  </a:schemeClr>
                </a:solidFill>
                <a:latin typeface="Comic Sans MS" pitchFamily="66" charset="0"/>
              </a:rPr>
              <a:t>   </a:t>
            </a:r>
            <a:endParaRPr lang="en-US" sz="2800" baseline="-25000" dirty="0" smtClean="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p:txBody>
      </p:sp>
      <p:graphicFrame>
        <p:nvGraphicFramePr>
          <p:cNvPr id="27842" name="Object 194"/>
          <p:cNvGraphicFramePr>
            <a:graphicFrameLocks noChangeAspect="1"/>
          </p:cNvGraphicFramePr>
          <p:nvPr/>
        </p:nvGraphicFramePr>
        <p:xfrm>
          <a:off x="4551363" y="2593975"/>
          <a:ext cx="203200" cy="333375"/>
        </p:xfrm>
        <a:graphic>
          <a:graphicData uri="http://schemas.openxmlformats.org/presentationml/2006/ole">
            <mc:AlternateContent xmlns:mc="http://schemas.openxmlformats.org/markup-compatibility/2006">
              <mc:Choice xmlns:v="urn:schemas-microsoft-com:vml" Requires="v">
                <p:oleObj spid="_x0000_s27978" name="Equation" r:id="rId4" imgW="114102" imgH="177492" progId="Equation.DSMT4">
                  <p:embed/>
                </p:oleObj>
              </mc:Choice>
              <mc:Fallback>
                <p:oleObj name="Equation" r:id="rId4" imgW="114102" imgH="177492" progId="Equation.DSMT4">
                  <p:embed/>
                  <p:pic>
                    <p:nvPicPr>
                      <p:cNvPr id="0" name="Picture 19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51363" y="2593975"/>
                        <a:ext cx="203200"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843" name="Object 195"/>
          <p:cNvGraphicFramePr>
            <a:graphicFrameLocks noChangeAspect="1"/>
          </p:cNvGraphicFramePr>
          <p:nvPr>
            <p:extLst>
              <p:ext uri="{D42A27DB-BD31-4B8C-83A1-F6EECF244321}">
                <p14:modId xmlns:p14="http://schemas.microsoft.com/office/powerpoint/2010/main" val="2056327184"/>
              </p:ext>
            </p:extLst>
          </p:nvPr>
        </p:nvGraphicFramePr>
        <p:xfrm>
          <a:off x="393162" y="2636912"/>
          <a:ext cx="8583613" cy="3656136"/>
        </p:xfrm>
        <a:graphic>
          <a:graphicData uri="http://schemas.openxmlformats.org/presentationml/2006/ole">
            <mc:AlternateContent xmlns:mc="http://schemas.openxmlformats.org/markup-compatibility/2006">
              <mc:Choice xmlns:v="urn:schemas-microsoft-com:vml" Requires="v">
                <p:oleObj spid="_x0000_s27979" name="Equation" r:id="rId6" imgW="4825800" imgH="1828800" progId="Equation.DSMT4">
                  <p:embed/>
                </p:oleObj>
              </mc:Choice>
              <mc:Fallback>
                <p:oleObj name="Equation" r:id="rId6" imgW="4825800" imgH="1828800" progId="Equation.DSMT4">
                  <p:embed/>
                  <p:pic>
                    <p:nvPicPr>
                      <p:cNvPr id="0" name="Picture 195"/>
                      <p:cNvPicPr>
                        <a:picLocks noChangeAspect="1" noChangeArrowheads="1"/>
                      </p:cNvPicPr>
                      <p:nvPr/>
                    </p:nvPicPr>
                    <p:blipFill>
                      <a:blip r:embed="rId7"/>
                      <a:srcRect/>
                      <a:stretch>
                        <a:fillRect/>
                      </a:stretch>
                    </p:blipFill>
                    <p:spPr bwMode="auto">
                      <a:xfrm>
                        <a:off x="393162" y="2636912"/>
                        <a:ext cx="8583613" cy="3656136"/>
                      </a:xfrm>
                      <a:prstGeom prst="rect">
                        <a:avLst/>
                      </a:prstGeom>
                      <a:noFill/>
                      <a:extLst/>
                    </p:spPr>
                  </p:pic>
                </p:oleObj>
              </mc:Fallback>
            </mc:AlternateContent>
          </a:graphicData>
        </a:graphic>
      </p:graphicFrame>
      <p:sp>
        <p:nvSpPr>
          <p:cNvPr id="2" name="Zástupný symbol pro číslo snímku 1"/>
          <p:cNvSpPr>
            <a:spLocks noGrp="1"/>
          </p:cNvSpPr>
          <p:nvPr>
            <p:ph type="sldNum" sz="quarter" idx="12"/>
          </p:nvPr>
        </p:nvSpPr>
        <p:spPr/>
        <p:txBody>
          <a:bodyPr/>
          <a:lstStyle/>
          <a:p>
            <a:pPr>
              <a:defRPr/>
            </a:pPr>
            <a:fld id="{BDA1E07E-07D8-4578-BBFF-D32A568A631A}" type="slidenum">
              <a:rPr lang="cs-CZ" smtClean="0"/>
              <a:pPr>
                <a:defRPr/>
              </a:pPr>
              <a:t>39</a:t>
            </a:fld>
            <a:endParaRPr lang="cs-CZ"/>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8434" name="Nadpis 1"/>
          <p:cNvSpPr>
            <a:spLocks noGrp="1"/>
          </p:cNvSpPr>
          <p:nvPr>
            <p:ph type="title"/>
          </p:nvPr>
        </p:nvSpPr>
        <p:spPr>
          <a:xfrm>
            <a:off x="395288" y="274638"/>
            <a:ext cx="8291512"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Outline of the presentation</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95288" y="1340768"/>
            <a:ext cx="8353425" cy="4860925"/>
          </a:xfrm>
        </p:spPr>
        <p:txBody>
          <a:bodyPr>
            <a:noAutofit/>
          </a:bodyPr>
          <a:lstStyle/>
          <a:p>
            <a:pPr marL="274320" indent="-274320" eaLnBrk="1" fontAlgn="auto" hangingPunct="1">
              <a:spcBef>
                <a:spcPts val="580"/>
              </a:spcBef>
              <a:spcAft>
                <a:spcPts val="0"/>
              </a:spcAft>
              <a:buFont typeface="Wingdings 2"/>
              <a:buChar char=""/>
              <a:defRPr/>
            </a:pPr>
            <a:r>
              <a:rPr lang="en-US" dirty="0" smtClean="0">
                <a:solidFill>
                  <a:schemeClr val="bg2">
                    <a:lumMod val="25000"/>
                  </a:schemeClr>
                </a:solidFill>
                <a:latin typeface="Comic Sans MS" pitchFamily="66" charset="0"/>
              </a:rPr>
              <a:t>Setting of the problem</a:t>
            </a:r>
          </a:p>
          <a:p>
            <a:pPr marL="0" indent="0" eaLnBrk="1" fontAlgn="auto" hangingPunct="1">
              <a:spcBef>
                <a:spcPts val="580"/>
              </a:spcBef>
              <a:spcAft>
                <a:spcPts val="0"/>
              </a:spcAft>
              <a:buNone/>
              <a:defRPr/>
            </a:pPr>
            <a:endParaRPr lang="en-US" sz="1000"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smtClean="0">
                <a:solidFill>
                  <a:schemeClr val="bg2">
                    <a:lumMod val="25000"/>
                  </a:schemeClr>
                </a:solidFill>
                <a:latin typeface="Comic Sans MS" pitchFamily="66" charset="0"/>
              </a:rPr>
              <a:t>Fibred manifolds, variational systems, Helmholtz conditions</a:t>
            </a:r>
          </a:p>
          <a:p>
            <a:pPr marL="0" indent="0" eaLnBrk="1" fontAlgn="auto" hangingPunct="1">
              <a:spcBef>
                <a:spcPts val="580"/>
              </a:spcBef>
              <a:spcAft>
                <a:spcPts val="0"/>
              </a:spcAft>
              <a:buNone/>
              <a:defRPr/>
            </a:pPr>
            <a:endParaRPr lang="en-US" sz="1000"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smtClean="0">
                <a:solidFill>
                  <a:schemeClr val="bg2">
                    <a:lumMod val="25000"/>
                  </a:schemeClr>
                </a:solidFill>
                <a:latin typeface="Comic Sans MS" pitchFamily="66" charset="0"/>
              </a:rPr>
              <a:t>Nonholonomic structure, reduced equations, constraint calculus</a:t>
            </a:r>
          </a:p>
          <a:p>
            <a:pPr marL="0" indent="0" eaLnBrk="1" fontAlgn="auto" hangingPunct="1">
              <a:spcBef>
                <a:spcPts val="580"/>
              </a:spcBef>
              <a:spcAft>
                <a:spcPts val="0"/>
              </a:spcAft>
              <a:buNone/>
              <a:defRPr/>
            </a:pPr>
            <a:endParaRPr lang="en-US" sz="1000"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smtClean="0">
                <a:solidFill>
                  <a:schemeClr val="bg2">
                    <a:lumMod val="25000"/>
                  </a:schemeClr>
                </a:solidFill>
                <a:latin typeface="Comic Sans MS" pitchFamily="66" charset="0"/>
              </a:rPr>
              <a:t>Nonholonomic variational systems, nonholonomic Helmholtz conditions</a:t>
            </a:r>
          </a:p>
          <a:p>
            <a:pPr marL="0" indent="0" eaLnBrk="1" fontAlgn="auto" hangingPunct="1">
              <a:spcBef>
                <a:spcPts val="580"/>
              </a:spcBef>
              <a:spcAft>
                <a:spcPts val="0"/>
              </a:spcAft>
              <a:buNone/>
              <a:defRPr/>
            </a:pPr>
            <a:endParaRPr lang="en-US" sz="1000"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smtClean="0">
                <a:solidFill>
                  <a:schemeClr val="bg2">
                    <a:lumMod val="25000"/>
                  </a:schemeClr>
                </a:solidFill>
                <a:latin typeface="Comic Sans MS" pitchFamily="66" charset="0"/>
              </a:rPr>
              <a:t>Examples: ballistic motion, damped planar oscillator</a:t>
            </a:r>
            <a:r>
              <a:rPr lang="cs-CZ" dirty="0" smtClean="0">
                <a:solidFill>
                  <a:schemeClr val="bg2">
                    <a:lumMod val="25000"/>
                  </a:schemeClr>
                </a:solidFill>
                <a:latin typeface="Comic Sans MS" pitchFamily="66" charset="0"/>
              </a:rPr>
              <a:t>, relativistic particle</a:t>
            </a:r>
            <a:r>
              <a:rPr lang="en-US" dirty="0" smtClean="0">
                <a:solidFill>
                  <a:schemeClr val="bg2">
                    <a:lumMod val="25000"/>
                  </a:schemeClr>
                </a:solidFill>
                <a:latin typeface="Comic Sans MS" pitchFamily="66" charset="0"/>
              </a:rPr>
              <a:t> </a:t>
            </a:r>
            <a:endParaRPr lang="cs-CZ" dirty="0">
              <a:solidFill>
                <a:schemeClr val="bg2">
                  <a:lumMod val="25000"/>
                </a:schemeClr>
              </a:solidFill>
              <a:latin typeface="Comic Sans MS" pitchFamily="66" charset="0"/>
            </a:endParaRPr>
          </a:p>
        </p:txBody>
      </p:sp>
      <p:sp>
        <p:nvSpPr>
          <p:cNvPr id="2" name="Zástupný symbol pro číslo snímku 1"/>
          <p:cNvSpPr>
            <a:spLocks noGrp="1"/>
          </p:cNvSpPr>
          <p:nvPr>
            <p:ph type="sldNum" sz="quarter" idx="12"/>
          </p:nvPr>
        </p:nvSpPr>
        <p:spPr/>
        <p:txBody>
          <a:bodyPr/>
          <a:lstStyle/>
          <a:p>
            <a:pPr>
              <a:defRPr/>
            </a:pPr>
            <a:fld id="{BDA1E07E-07D8-4578-BBFF-D32A568A631A}" type="slidenum">
              <a:rPr lang="cs-CZ" smtClean="0"/>
              <a:pPr>
                <a:defRPr/>
              </a:pPr>
              <a:t>4</a:t>
            </a:fld>
            <a:endParaRPr lang="cs-CZ"/>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8873" name="Nadpis 1"/>
          <p:cNvSpPr>
            <a:spLocks noGrp="1"/>
          </p:cNvSpPr>
          <p:nvPr>
            <p:ph type="title"/>
          </p:nvPr>
        </p:nvSpPr>
        <p:spPr>
          <a:xfrm>
            <a:off x="250825" y="339725"/>
            <a:ext cx="8642350"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Example – damped oscillator - III</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69888" y="1412875"/>
            <a:ext cx="8353425" cy="5111750"/>
          </a:xfrm>
        </p:spPr>
        <p:txBody>
          <a:bodyPr>
            <a:normAutofit fontScale="40000" lnSpcReduction="20000"/>
          </a:bodyPr>
          <a:lstStyle/>
          <a:p>
            <a:pPr marL="274320" indent="-274320" eaLnBrk="1" fontAlgn="auto" hangingPunct="1">
              <a:spcBef>
                <a:spcPts val="580"/>
              </a:spcBef>
              <a:spcAft>
                <a:spcPts val="0"/>
              </a:spcAft>
              <a:buFont typeface="Wingdings 2"/>
              <a:buChar char=""/>
              <a:defRPr/>
            </a:pPr>
            <a:r>
              <a:rPr lang="en-US" sz="6500" dirty="0">
                <a:solidFill>
                  <a:srgbClr val="C00000"/>
                </a:solidFill>
                <a:latin typeface="Comic Sans MS" pitchFamily="66" charset="0"/>
              </a:rPr>
              <a:t>d</a:t>
            </a:r>
            <a:r>
              <a:rPr lang="en-US" sz="6500" dirty="0" smtClean="0">
                <a:solidFill>
                  <a:srgbClr val="C00000"/>
                </a:solidFill>
                <a:latin typeface="Comic Sans MS" pitchFamily="66" charset="0"/>
              </a:rPr>
              <a:t>amping frictional force added                                                                   </a:t>
            </a:r>
            <a:r>
              <a:rPr lang="en-US" sz="6500" dirty="0" smtClean="0">
                <a:solidFill>
                  <a:schemeClr val="tx1">
                    <a:lumMod val="95000"/>
                    <a:lumOff val="5000"/>
                  </a:schemeClr>
                </a:solidFill>
                <a:latin typeface="Comic Sans MS" pitchFamily="66" charset="0"/>
              </a:rPr>
              <a:t>motion of the oscillator with considering the additional non-variational friction force </a:t>
            </a:r>
            <a:r>
              <a:rPr lang="en-US" sz="6500" dirty="0">
                <a:solidFill>
                  <a:schemeClr val="tx1">
                    <a:lumMod val="95000"/>
                    <a:lumOff val="5000"/>
                  </a:schemeClr>
                </a:solidFill>
                <a:latin typeface="Comic Sans MS" pitchFamily="66" charset="0"/>
              </a:rPr>
              <a:t>-</a:t>
            </a:r>
            <a:r>
              <a:rPr lang="en-US" sz="6500" dirty="0" smtClean="0">
                <a:solidFill>
                  <a:schemeClr val="tx1">
                    <a:lumMod val="95000"/>
                    <a:lumOff val="5000"/>
                  </a:schemeClr>
                </a:solidFill>
                <a:latin typeface="Comic Sans MS" pitchFamily="66" charset="0"/>
              </a:rPr>
              <a:t> Stokes model</a:t>
            </a: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r>
              <a:rPr lang="en-US" i="1" dirty="0" smtClean="0">
                <a:solidFill>
                  <a:schemeClr val="tx1">
                    <a:lumMod val="95000"/>
                    <a:lumOff val="5000"/>
                  </a:schemeClr>
                </a:solidFill>
                <a:latin typeface="Comic Sans MS" pitchFamily="66" charset="0"/>
              </a:rPr>
              <a:t>   </a:t>
            </a:r>
          </a:p>
          <a:p>
            <a:pPr marL="0" indent="0" eaLnBrk="1" fontAlgn="auto" hangingPunct="1">
              <a:spcBef>
                <a:spcPts val="580"/>
              </a:spcBef>
              <a:spcAft>
                <a:spcPts val="0"/>
              </a:spcAft>
              <a:buFont typeface="Wingdings 2"/>
              <a:buNone/>
              <a:defRPr/>
            </a:pPr>
            <a:endParaRPr lang="en-US" i="1" dirty="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r>
              <a:rPr lang="en-US" i="1" dirty="0" smtClean="0">
                <a:solidFill>
                  <a:schemeClr val="tx1">
                    <a:lumMod val="95000"/>
                    <a:lumOff val="5000"/>
                  </a:schemeClr>
                </a:solidFill>
                <a:latin typeface="Comic Sans MS" pitchFamily="66" charset="0"/>
              </a:rPr>
              <a:t>    </a:t>
            </a:r>
            <a:endParaRPr lang="en-US" baseline="-25000" dirty="0" smtClean="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p:txBody>
      </p:sp>
      <p:graphicFrame>
        <p:nvGraphicFramePr>
          <p:cNvPr id="28870" name="Object 198"/>
          <p:cNvGraphicFramePr>
            <a:graphicFrameLocks noChangeAspect="1"/>
          </p:cNvGraphicFramePr>
          <p:nvPr/>
        </p:nvGraphicFramePr>
        <p:xfrm>
          <a:off x="4551363" y="2593975"/>
          <a:ext cx="203200" cy="333375"/>
        </p:xfrm>
        <a:graphic>
          <a:graphicData uri="http://schemas.openxmlformats.org/presentationml/2006/ole">
            <mc:AlternateContent xmlns:mc="http://schemas.openxmlformats.org/markup-compatibility/2006">
              <mc:Choice xmlns:v="urn:schemas-microsoft-com:vml" Requires="v">
                <p:oleObj spid="_x0000_s29004" name="Equation" r:id="rId4" imgW="114102" imgH="177492" progId="Equation.DSMT4">
                  <p:embed/>
                </p:oleObj>
              </mc:Choice>
              <mc:Fallback>
                <p:oleObj name="Equation" r:id="rId4" imgW="114102" imgH="177492" progId="Equation.DSMT4">
                  <p:embed/>
                  <p:pic>
                    <p:nvPicPr>
                      <p:cNvPr id="0" name="Picture 19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51363" y="2593975"/>
                        <a:ext cx="203200"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871" name="Object 199"/>
          <p:cNvGraphicFramePr>
            <a:graphicFrameLocks noChangeAspect="1"/>
          </p:cNvGraphicFramePr>
          <p:nvPr/>
        </p:nvGraphicFramePr>
        <p:xfrm>
          <a:off x="479425" y="2960688"/>
          <a:ext cx="7991475" cy="2700337"/>
        </p:xfrm>
        <a:graphic>
          <a:graphicData uri="http://schemas.openxmlformats.org/presentationml/2006/ole">
            <mc:AlternateContent xmlns:mc="http://schemas.openxmlformats.org/markup-compatibility/2006">
              <mc:Choice xmlns:v="urn:schemas-microsoft-com:vml" Requires="v">
                <p:oleObj spid="_x0000_s29005" name="Equation" r:id="rId6" imgW="4241800" imgH="1270000" progId="Equation.DSMT4">
                  <p:embed/>
                </p:oleObj>
              </mc:Choice>
              <mc:Fallback>
                <p:oleObj name="Equation" r:id="rId6" imgW="4241800" imgH="1270000" progId="Equation.DSMT4">
                  <p:embed/>
                  <p:pic>
                    <p:nvPicPr>
                      <p:cNvPr id="0" name="Picture 19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9425" y="2960688"/>
                        <a:ext cx="7991475" cy="27003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Zástupný symbol pro číslo snímku 1"/>
          <p:cNvSpPr>
            <a:spLocks noGrp="1"/>
          </p:cNvSpPr>
          <p:nvPr>
            <p:ph type="sldNum" sz="quarter" idx="12"/>
          </p:nvPr>
        </p:nvSpPr>
        <p:spPr/>
        <p:txBody>
          <a:bodyPr/>
          <a:lstStyle/>
          <a:p>
            <a:pPr>
              <a:defRPr/>
            </a:pPr>
            <a:fld id="{BDA1E07E-07D8-4578-BBFF-D32A568A631A}" type="slidenum">
              <a:rPr lang="cs-CZ" smtClean="0"/>
              <a:pPr>
                <a:defRPr/>
              </a:pPr>
              <a:t>40</a:t>
            </a:fld>
            <a:endParaRPr lang="cs-CZ"/>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9895" name="Nadpis 1"/>
          <p:cNvSpPr>
            <a:spLocks noGrp="1"/>
          </p:cNvSpPr>
          <p:nvPr>
            <p:ph type="title"/>
          </p:nvPr>
        </p:nvSpPr>
        <p:spPr>
          <a:xfrm>
            <a:off x="250825" y="339725"/>
            <a:ext cx="8642350"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Example – damped oscillator - IV</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69888" y="1412875"/>
            <a:ext cx="8353425" cy="5111750"/>
          </a:xfrm>
        </p:spPr>
        <p:txBody>
          <a:bodyPr>
            <a:normAutofit fontScale="47500" lnSpcReduction="20000"/>
          </a:bodyPr>
          <a:lstStyle/>
          <a:p>
            <a:pPr marL="274320" indent="-274320" eaLnBrk="1" fontAlgn="auto" hangingPunct="1">
              <a:spcBef>
                <a:spcPts val="580"/>
              </a:spcBef>
              <a:spcAft>
                <a:spcPts val="0"/>
              </a:spcAft>
              <a:buFont typeface="Wingdings 2"/>
              <a:buChar char=""/>
              <a:defRPr/>
            </a:pPr>
            <a:r>
              <a:rPr lang="en-US" sz="5500" dirty="0">
                <a:solidFill>
                  <a:srgbClr val="C00000"/>
                </a:solidFill>
                <a:latin typeface="Comic Sans MS" pitchFamily="66" charset="0"/>
              </a:rPr>
              <a:t>t</a:t>
            </a:r>
            <a:r>
              <a:rPr lang="en-US" sz="5500" dirty="0" smtClean="0">
                <a:solidFill>
                  <a:srgbClr val="C00000"/>
                </a:solidFill>
                <a:latin typeface="Comic Sans MS" pitchFamily="66" charset="0"/>
              </a:rPr>
              <a:t>urning to the constraint variational system        </a:t>
            </a:r>
            <a:r>
              <a:rPr lang="en-US" sz="5500" dirty="0" smtClean="0">
                <a:solidFill>
                  <a:schemeClr val="tx1">
                    <a:lumMod val="95000"/>
                    <a:lumOff val="5000"/>
                  </a:schemeClr>
                </a:solidFill>
                <a:latin typeface="Comic Sans MS" pitchFamily="66" charset="0"/>
              </a:rPr>
              <a:t>we can consider the same functions as for ballistic motion      </a:t>
            </a: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r>
              <a:rPr lang="en-US" i="1" dirty="0" smtClean="0">
                <a:solidFill>
                  <a:schemeClr val="tx1">
                    <a:lumMod val="95000"/>
                    <a:lumOff val="5000"/>
                  </a:schemeClr>
                </a:solidFill>
                <a:latin typeface="Comic Sans MS" pitchFamily="66" charset="0"/>
              </a:rPr>
              <a:t>   </a:t>
            </a:r>
          </a:p>
          <a:p>
            <a:pPr marL="0" indent="0" eaLnBrk="1" fontAlgn="auto" hangingPunct="1">
              <a:spcBef>
                <a:spcPts val="580"/>
              </a:spcBef>
              <a:spcAft>
                <a:spcPts val="0"/>
              </a:spcAft>
              <a:buFont typeface="Wingdings 2"/>
              <a:buNone/>
              <a:defRPr/>
            </a:pPr>
            <a:endParaRPr lang="en-US" i="1" dirty="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r>
              <a:rPr lang="en-US" i="1" dirty="0" smtClean="0">
                <a:solidFill>
                  <a:schemeClr val="tx1">
                    <a:lumMod val="95000"/>
                    <a:lumOff val="5000"/>
                  </a:schemeClr>
                </a:solidFill>
                <a:latin typeface="Comic Sans MS" pitchFamily="66" charset="0"/>
              </a:rPr>
              <a:t>    </a:t>
            </a:r>
            <a:endParaRPr lang="en-US" baseline="-25000" dirty="0" smtClean="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p:txBody>
      </p:sp>
      <p:graphicFrame>
        <p:nvGraphicFramePr>
          <p:cNvPr id="29892" name="Object 196"/>
          <p:cNvGraphicFramePr>
            <a:graphicFrameLocks noChangeAspect="1"/>
          </p:cNvGraphicFramePr>
          <p:nvPr/>
        </p:nvGraphicFramePr>
        <p:xfrm>
          <a:off x="4551363" y="2593975"/>
          <a:ext cx="203200" cy="333375"/>
        </p:xfrm>
        <a:graphic>
          <a:graphicData uri="http://schemas.openxmlformats.org/presentationml/2006/ole">
            <mc:AlternateContent xmlns:mc="http://schemas.openxmlformats.org/markup-compatibility/2006">
              <mc:Choice xmlns:v="urn:schemas-microsoft-com:vml" Requires="v">
                <p:oleObj spid="_x0000_s30026" name="Equation" r:id="rId4" imgW="114102" imgH="177492" progId="Equation.DSMT4">
                  <p:embed/>
                </p:oleObj>
              </mc:Choice>
              <mc:Fallback>
                <p:oleObj name="Equation" r:id="rId4" imgW="114102" imgH="177492" progId="Equation.DSMT4">
                  <p:embed/>
                  <p:pic>
                    <p:nvPicPr>
                      <p:cNvPr id="0" name="Picture 19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51363" y="2593975"/>
                        <a:ext cx="203200"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893" name="Object 197"/>
          <p:cNvGraphicFramePr>
            <a:graphicFrameLocks noChangeAspect="1"/>
          </p:cNvGraphicFramePr>
          <p:nvPr/>
        </p:nvGraphicFramePr>
        <p:xfrm>
          <a:off x="706438" y="2565400"/>
          <a:ext cx="7729537" cy="3679825"/>
        </p:xfrm>
        <a:graphic>
          <a:graphicData uri="http://schemas.openxmlformats.org/presentationml/2006/ole">
            <mc:AlternateContent xmlns:mc="http://schemas.openxmlformats.org/markup-compatibility/2006">
              <mc:Choice xmlns:v="urn:schemas-microsoft-com:vml" Requires="v">
                <p:oleObj spid="_x0000_s30027" name="Equation" r:id="rId6" imgW="3670300" imgH="1803400" progId="Equation.DSMT4">
                  <p:embed/>
                </p:oleObj>
              </mc:Choice>
              <mc:Fallback>
                <p:oleObj name="Equation" r:id="rId6" imgW="3670300" imgH="1803400" progId="Equation.DSMT4">
                  <p:embed/>
                  <p:pic>
                    <p:nvPicPr>
                      <p:cNvPr id="0" name="Picture 19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6438" y="2565400"/>
                        <a:ext cx="7729537" cy="3679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Zástupný symbol pro číslo snímku 1"/>
          <p:cNvSpPr>
            <a:spLocks noGrp="1"/>
          </p:cNvSpPr>
          <p:nvPr>
            <p:ph type="sldNum" sz="quarter" idx="12"/>
          </p:nvPr>
        </p:nvSpPr>
        <p:spPr/>
        <p:txBody>
          <a:bodyPr/>
          <a:lstStyle/>
          <a:p>
            <a:pPr>
              <a:defRPr/>
            </a:pPr>
            <a:fld id="{BDA1E07E-07D8-4578-BBFF-D32A568A631A}" type="slidenum">
              <a:rPr lang="cs-CZ" smtClean="0"/>
              <a:pPr>
                <a:defRPr/>
              </a:pPr>
              <a:t>41</a:t>
            </a:fld>
            <a:endParaRPr lang="cs-CZ"/>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31223" name="Nadpis 1"/>
          <p:cNvSpPr>
            <a:spLocks noGrp="1"/>
          </p:cNvSpPr>
          <p:nvPr>
            <p:ph type="title"/>
          </p:nvPr>
        </p:nvSpPr>
        <p:spPr>
          <a:xfrm>
            <a:off x="250825" y="339725"/>
            <a:ext cx="8642350"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Example – damped oscillator - V</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69888" y="1412875"/>
            <a:ext cx="8353425" cy="5111750"/>
          </a:xfrm>
        </p:spPr>
        <p:txBody>
          <a:bodyPr>
            <a:normAutofit fontScale="25000" lnSpcReduction="20000"/>
          </a:bodyPr>
          <a:lstStyle/>
          <a:p>
            <a:pPr marL="274320" indent="-274320" eaLnBrk="1" fontAlgn="auto" hangingPunct="1">
              <a:spcBef>
                <a:spcPts val="580"/>
              </a:spcBef>
              <a:spcAft>
                <a:spcPts val="0"/>
              </a:spcAft>
              <a:buFont typeface="Wingdings 2"/>
              <a:buChar char=""/>
              <a:defRPr/>
            </a:pPr>
            <a:r>
              <a:rPr lang="en-US" sz="10400" dirty="0">
                <a:solidFill>
                  <a:srgbClr val="C00000"/>
                </a:solidFill>
                <a:latin typeface="Comic Sans MS" pitchFamily="66" charset="0"/>
              </a:rPr>
              <a:t>s</a:t>
            </a:r>
            <a:r>
              <a:rPr lang="en-US" sz="10400" dirty="0" smtClean="0">
                <a:solidFill>
                  <a:srgbClr val="C00000"/>
                </a:solidFill>
                <a:latin typeface="Comic Sans MS" pitchFamily="66" charset="0"/>
              </a:rPr>
              <a:t>pecial case of the constraint</a:t>
            </a:r>
          </a:p>
          <a:p>
            <a:pPr marL="274320" indent="-274320" eaLnBrk="1" fontAlgn="auto" hangingPunct="1">
              <a:spcBef>
                <a:spcPts val="580"/>
              </a:spcBef>
              <a:spcAft>
                <a:spcPts val="0"/>
              </a:spcAft>
              <a:buFont typeface="Wingdings 2"/>
              <a:buChar char=""/>
              <a:defRPr/>
            </a:pPr>
            <a:endParaRPr lang="en-US" sz="4700" dirty="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8000" dirty="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40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10400" dirty="0" smtClean="0">
                <a:solidFill>
                  <a:srgbClr val="C00000"/>
                </a:solidFill>
                <a:latin typeface="Comic Sans MS" pitchFamily="66" charset="0"/>
              </a:rPr>
              <a:t>reduced equation</a:t>
            </a:r>
          </a:p>
          <a:p>
            <a:pPr marL="274320" indent="-274320" eaLnBrk="1" fontAlgn="auto" hangingPunct="1">
              <a:spcBef>
                <a:spcPts val="580"/>
              </a:spcBef>
              <a:spcAft>
                <a:spcPts val="0"/>
              </a:spcAft>
              <a:buFont typeface="Wingdings 2"/>
              <a:buChar char=""/>
              <a:defRPr/>
            </a:pPr>
            <a:endParaRPr lang="en-US" sz="104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104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10400" dirty="0">
                <a:solidFill>
                  <a:srgbClr val="C00000"/>
                </a:solidFill>
                <a:latin typeface="Comic Sans MS" pitchFamily="66" charset="0"/>
              </a:rPr>
              <a:t>f</a:t>
            </a:r>
            <a:r>
              <a:rPr lang="en-US" sz="10400" dirty="0" smtClean="0">
                <a:solidFill>
                  <a:srgbClr val="C00000"/>
                </a:solidFill>
                <a:latin typeface="Comic Sans MS" pitchFamily="66" charset="0"/>
              </a:rPr>
              <a:t>ree functions</a:t>
            </a:r>
          </a:p>
          <a:p>
            <a:pPr marL="274320" indent="-274320" eaLnBrk="1" fontAlgn="auto" hangingPunct="1">
              <a:spcBef>
                <a:spcPts val="580"/>
              </a:spcBef>
              <a:spcAft>
                <a:spcPts val="0"/>
              </a:spcAft>
              <a:buFont typeface="Wingdings 2"/>
              <a:buChar char=""/>
              <a:defRPr/>
            </a:pPr>
            <a:endParaRPr lang="en-US" sz="104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104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10400" dirty="0">
                <a:solidFill>
                  <a:srgbClr val="C00000"/>
                </a:solidFill>
                <a:latin typeface="Comic Sans MS" pitchFamily="66" charset="0"/>
              </a:rPr>
              <a:t>c</a:t>
            </a:r>
            <a:r>
              <a:rPr lang="en-US" sz="10400" dirty="0" smtClean="0">
                <a:solidFill>
                  <a:srgbClr val="C00000"/>
                </a:solidFill>
                <a:latin typeface="Comic Sans MS" pitchFamily="66" charset="0"/>
              </a:rPr>
              <a:t>onstraint Lagrangian and reduced equation</a:t>
            </a:r>
          </a:p>
          <a:p>
            <a:pPr marL="274320" indent="-274320" eaLnBrk="1" fontAlgn="auto" hangingPunct="1">
              <a:spcBef>
                <a:spcPts val="580"/>
              </a:spcBef>
              <a:spcAft>
                <a:spcPts val="0"/>
              </a:spcAft>
              <a:buFont typeface="Wingdings 2"/>
              <a:buChar char=""/>
              <a:defRPr/>
            </a:pPr>
            <a:endParaRPr lang="en-US" sz="8000"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80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r>
              <a:rPr lang="en-US" i="1" dirty="0" smtClean="0">
                <a:solidFill>
                  <a:schemeClr val="tx1">
                    <a:lumMod val="95000"/>
                    <a:lumOff val="5000"/>
                  </a:schemeClr>
                </a:solidFill>
                <a:latin typeface="Comic Sans MS" pitchFamily="66" charset="0"/>
              </a:rPr>
              <a:t>   </a:t>
            </a:r>
          </a:p>
          <a:p>
            <a:pPr marL="0" indent="0" eaLnBrk="1" fontAlgn="auto" hangingPunct="1">
              <a:spcBef>
                <a:spcPts val="580"/>
              </a:spcBef>
              <a:spcAft>
                <a:spcPts val="0"/>
              </a:spcAft>
              <a:buFont typeface="Wingdings 2"/>
              <a:buNone/>
              <a:defRPr/>
            </a:pPr>
            <a:endParaRPr lang="en-US" i="1" dirty="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r>
              <a:rPr lang="en-US" i="1" dirty="0" smtClean="0">
                <a:solidFill>
                  <a:schemeClr val="tx1">
                    <a:lumMod val="95000"/>
                    <a:lumOff val="5000"/>
                  </a:schemeClr>
                </a:solidFill>
                <a:latin typeface="Comic Sans MS" pitchFamily="66" charset="0"/>
              </a:rPr>
              <a:t>    </a:t>
            </a:r>
            <a:endParaRPr lang="en-US" baseline="-25000" dirty="0" smtClean="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p:txBody>
      </p:sp>
      <p:graphicFrame>
        <p:nvGraphicFramePr>
          <p:cNvPr id="31217" name="Object 497"/>
          <p:cNvGraphicFramePr>
            <a:graphicFrameLocks noChangeAspect="1"/>
          </p:cNvGraphicFramePr>
          <p:nvPr/>
        </p:nvGraphicFramePr>
        <p:xfrm>
          <a:off x="4551363" y="2593975"/>
          <a:ext cx="203200" cy="333375"/>
        </p:xfrm>
        <a:graphic>
          <a:graphicData uri="http://schemas.openxmlformats.org/presentationml/2006/ole">
            <mc:AlternateContent xmlns:mc="http://schemas.openxmlformats.org/markup-compatibility/2006">
              <mc:Choice xmlns:v="urn:schemas-microsoft-com:vml" Requires="v">
                <p:oleObj spid="_x0000_s31552" name="Equation" r:id="rId4" imgW="114102" imgH="177492" progId="Equation.DSMT4">
                  <p:embed/>
                </p:oleObj>
              </mc:Choice>
              <mc:Fallback>
                <p:oleObj name="Equation" r:id="rId4" imgW="114102" imgH="177492" progId="Equation.DSMT4">
                  <p:embed/>
                  <p:pic>
                    <p:nvPicPr>
                      <p:cNvPr id="0" name="Picture 49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51363" y="2593975"/>
                        <a:ext cx="203200"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218" name="Object 498"/>
          <p:cNvGraphicFramePr>
            <a:graphicFrameLocks noChangeAspect="1"/>
          </p:cNvGraphicFramePr>
          <p:nvPr/>
        </p:nvGraphicFramePr>
        <p:xfrm>
          <a:off x="2403475" y="1700213"/>
          <a:ext cx="4337050" cy="560387"/>
        </p:xfrm>
        <a:graphic>
          <a:graphicData uri="http://schemas.openxmlformats.org/presentationml/2006/ole">
            <mc:AlternateContent xmlns:mc="http://schemas.openxmlformats.org/markup-compatibility/2006">
              <mc:Choice xmlns:v="urn:schemas-microsoft-com:vml" Requires="v">
                <p:oleObj spid="_x0000_s31553" name="Equation" r:id="rId6" imgW="2311400" imgH="266700" progId="Equation.DSMT4">
                  <p:embed/>
                </p:oleObj>
              </mc:Choice>
              <mc:Fallback>
                <p:oleObj name="Equation" r:id="rId6" imgW="2311400" imgH="266700" progId="Equation.DSMT4">
                  <p:embed/>
                  <p:pic>
                    <p:nvPicPr>
                      <p:cNvPr id="0" name="Picture 49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03475" y="1700213"/>
                        <a:ext cx="4337050" cy="5603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219" name="Object 499"/>
          <p:cNvGraphicFramePr>
            <a:graphicFrameLocks noChangeAspect="1"/>
          </p:cNvGraphicFramePr>
          <p:nvPr/>
        </p:nvGraphicFramePr>
        <p:xfrm>
          <a:off x="1568450" y="4076700"/>
          <a:ext cx="6005513" cy="906463"/>
        </p:xfrm>
        <a:graphic>
          <a:graphicData uri="http://schemas.openxmlformats.org/presentationml/2006/ole">
            <mc:AlternateContent xmlns:mc="http://schemas.openxmlformats.org/markup-compatibility/2006">
              <mc:Choice xmlns:v="urn:schemas-microsoft-com:vml" Requires="v">
                <p:oleObj spid="_x0000_s31554" name="Equation" r:id="rId8" imgW="3200400" imgH="431800" progId="Equation.DSMT4">
                  <p:embed/>
                </p:oleObj>
              </mc:Choice>
              <mc:Fallback>
                <p:oleObj name="Equation" r:id="rId8" imgW="3200400" imgH="431800" progId="Equation.DSMT4">
                  <p:embed/>
                  <p:pic>
                    <p:nvPicPr>
                      <p:cNvPr id="0" name="Picture 49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68450" y="4076700"/>
                        <a:ext cx="6005513" cy="9064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220" name="Object 500"/>
          <p:cNvGraphicFramePr>
            <a:graphicFrameLocks noChangeAspect="1"/>
          </p:cNvGraphicFramePr>
          <p:nvPr/>
        </p:nvGraphicFramePr>
        <p:xfrm>
          <a:off x="1116013" y="2852738"/>
          <a:ext cx="6505575" cy="1014412"/>
        </p:xfrm>
        <a:graphic>
          <a:graphicData uri="http://schemas.openxmlformats.org/presentationml/2006/ole">
            <mc:AlternateContent xmlns:mc="http://schemas.openxmlformats.org/markup-compatibility/2006">
              <mc:Choice xmlns:v="urn:schemas-microsoft-com:vml" Requires="v">
                <p:oleObj spid="_x0000_s31555" name="Equation" r:id="rId10" imgW="3467100" imgH="482600" progId="Equation.DSMT4">
                  <p:embed/>
                </p:oleObj>
              </mc:Choice>
              <mc:Fallback>
                <p:oleObj name="Equation" r:id="rId10" imgW="3467100" imgH="482600" progId="Equation.DSMT4">
                  <p:embed/>
                  <p:pic>
                    <p:nvPicPr>
                      <p:cNvPr id="0" name="Picture 50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116013" y="2852738"/>
                        <a:ext cx="6505575" cy="10144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221" name="Object 501"/>
          <p:cNvGraphicFramePr>
            <a:graphicFrameLocks noChangeAspect="1"/>
          </p:cNvGraphicFramePr>
          <p:nvPr/>
        </p:nvGraphicFramePr>
        <p:xfrm>
          <a:off x="1925638" y="5319713"/>
          <a:ext cx="5294312" cy="1258887"/>
        </p:xfrm>
        <a:graphic>
          <a:graphicData uri="http://schemas.openxmlformats.org/presentationml/2006/ole">
            <mc:AlternateContent xmlns:mc="http://schemas.openxmlformats.org/markup-compatibility/2006">
              <mc:Choice xmlns:v="urn:schemas-microsoft-com:vml" Requires="v">
                <p:oleObj spid="_x0000_s31556" name="Equation" r:id="rId12" imgW="2603500" imgH="635000" progId="Equation.DSMT4">
                  <p:embed/>
                </p:oleObj>
              </mc:Choice>
              <mc:Fallback>
                <p:oleObj name="Equation" r:id="rId12" imgW="2603500" imgH="635000" progId="Equation.DSMT4">
                  <p:embed/>
                  <p:pic>
                    <p:nvPicPr>
                      <p:cNvPr id="0" name="Picture 50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925638" y="5319713"/>
                        <a:ext cx="5294312" cy="12588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Zástupný symbol pro číslo snímku 1"/>
          <p:cNvSpPr>
            <a:spLocks noGrp="1"/>
          </p:cNvSpPr>
          <p:nvPr>
            <p:ph type="sldNum" sz="quarter" idx="12"/>
          </p:nvPr>
        </p:nvSpPr>
        <p:spPr/>
        <p:txBody>
          <a:bodyPr/>
          <a:lstStyle/>
          <a:p>
            <a:pPr>
              <a:defRPr/>
            </a:pPr>
            <a:fld id="{BDA1E07E-07D8-4578-BBFF-D32A568A631A}" type="slidenum">
              <a:rPr lang="cs-CZ" smtClean="0"/>
              <a:pPr>
                <a:defRPr/>
              </a:pPr>
              <a:t>42</a:t>
            </a:fld>
            <a:endParaRPr lang="cs-CZ"/>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32088" name="Nadpis 1"/>
          <p:cNvSpPr>
            <a:spLocks noGrp="1"/>
          </p:cNvSpPr>
          <p:nvPr>
            <p:ph type="title"/>
          </p:nvPr>
        </p:nvSpPr>
        <p:spPr>
          <a:xfrm>
            <a:off x="250825" y="339725"/>
            <a:ext cx="8642350"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Example – damped oscillator - VI</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69888" y="1268413"/>
            <a:ext cx="8522592" cy="5256212"/>
          </a:xfrm>
        </p:spPr>
        <p:txBody>
          <a:bodyPr>
            <a:normAutofit fontScale="25000" lnSpcReduction="20000"/>
          </a:bodyPr>
          <a:lstStyle/>
          <a:p>
            <a:pPr marL="274320" indent="-274320" eaLnBrk="1" fontAlgn="auto" hangingPunct="1">
              <a:spcBef>
                <a:spcPts val="580"/>
              </a:spcBef>
              <a:spcAft>
                <a:spcPts val="0"/>
              </a:spcAft>
              <a:buFont typeface="Wingdings 2"/>
              <a:buChar char=""/>
              <a:defRPr/>
            </a:pPr>
            <a:r>
              <a:rPr lang="en-US" sz="10400" dirty="0" smtClean="0">
                <a:solidFill>
                  <a:srgbClr val="C00000"/>
                </a:solidFill>
                <a:latin typeface="Comic Sans MS" pitchFamily="66" charset="0"/>
              </a:rPr>
              <a:t>special case of the constraint</a:t>
            </a:r>
            <a:r>
              <a:rPr lang="cs-CZ" sz="10400" dirty="0" smtClean="0">
                <a:solidFill>
                  <a:srgbClr val="C00000"/>
                </a:solidFill>
                <a:latin typeface="Comic Sans MS" pitchFamily="66" charset="0"/>
              </a:rPr>
              <a:t> – energy conservation</a:t>
            </a:r>
            <a:endParaRPr lang="en-US" sz="104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4700" dirty="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80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8000"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64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6400"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64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40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10400" dirty="0" smtClean="0">
                <a:solidFill>
                  <a:srgbClr val="C00000"/>
                </a:solidFill>
                <a:latin typeface="Comic Sans MS" pitchFamily="66" charset="0"/>
              </a:rPr>
              <a:t>reduced equation (expected??)</a:t>
            </a:r>
            <a:endParaRPr lang="cs-CZ" sz="104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cs-CZ" sz="10400"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cs-CZ" sz="104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cs-CZ" sz="4000"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10400" dirty="0" smtClean="0">
                <a:solidFill>
                  <a:srgbClr val="C00000"/>
                </a:solidFill>
                <a:latin typeface="Comic Sans MS" pitchFamily="66" charset="0"/>
              </a:rPr>
              <a:t>constraint</a:t>
            </a:r>
            <a:r>
              <a:rPr lang="cs-CZ" sz="10400" dirty="0" smtClean="0">
                <a:solidFill>
                  <a:srgbClr val="C00000"/>
                </a:solidFill>
                <a:latin typeface="Comic Sans MS" pitchFamily="66" charset="0"/>
              </a:rPr>
              <a:t> Lagrangian</a:t>
            </a:r>
            <a:endParaRPr lang="en-US" sz="104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104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8000"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80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r>
              <a:rPr lang="en-US" i="1" dirty="0" smtClean="0">
                <a:solidFill>
                  <a:schemeClr val="tx1">
                    <a:lumMod val="95000"/>
                    <a:lumOff val="5000"/>
                  </a:schemeClr>
                </a:solidFill>
                <a:latin typeface="Comic Sans MS" pitchFamily="66" charset="0"/>
              </a:rPr>
              <a:t>   </a:t>
            </a:r>
          </a:p>
          <a:p>
            <a:pPr marL="0" indent="0" eaLnBrk="1" fontAlgn="auto" hangingPunct="1">
              <a:spcBef>
                <a:spcPts val="580"/>
              </a:spcBef>
              <a:spcAft>
                <a:spcPts val="0"/>
              </a:spcAft>
              <a:buFont typeface="Wingdings 2"/>
              <a:buNone/>
              <a:defRPr/>
            </a:pPr>
            <a:endParaRPr lang="en-US" i="1" dirty="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r>
              <a:rPr lang="en-US" i="1" dirty="0" smtClean="0">
                <a:solidFill>
                  <a:schemeClr val="tx1">
                    <a:lumMod val="95000"/>
                    <a:lumOff val="5000"/>
                  </a:schemeClr>
                </a:solidFill>
                <a:latin typeface="Comic Sans MS" pitchFamily="66" charset="0"/>
              </a:rPr>
              <a:t>    </a:t>
            </a:r>
            <a:endParaRPr lang="en-US" baseline="-25000" dirty="0" smtClean="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p:txBody>
      </p:sp>
      <p:graphicFrame>
        <p:nvGraphicFramePr>
          <p:cNvPr id="32083" name="Object 339"/>
          <p:cNvGraphicFramePr>
            <a:graphicFrameLocks noChangeAspect="1"/>
          </p:cNvGraphicFramePr>
          <p:nvPr/>
        </p:nvGraphicFramePr>
        <p:xfrm>
          <a:off x="4551363" y="2593975"/>
          <a:ext cx="203200" cy="333375"/>
        </p:xfrm>
        <a:graphic>
          <a:graphicData uri="http://schemas.openxmlformats.org/presentationml/2006/ole">
            <mc:AlternateContent xmlns:mc="http://schemas.openxmlformats.org/markup-compatibility/2006">
              <mc:Choice xmlns:v="urn:schemas-microsoft-com:vml" Requires="v">
                <p:oleObj spid="_x0000_s32355" name="Equation" r:id="rId4" imgW="114102" imgH="177492" progId="Equation.DSMT4">
                  <p:embed/>
                </p:oleObj>
              </mc:Choice>
              <mc:Fallback>
                <p:oleObj name="Equation" r:id="rId4" imgW="114102" imgH="177492" progId="Equation.DSMT4">
                  <p:embed/>
                  <p:pic>
                    <p:nvPicPr>
                      <p:cNvPr id="0" name="Picture 33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51363" y="2593975"/>
                        <a:ext cx="203200"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084" name="Object 340"/>
          <p:cNvGraphicFramePr>
            <a:graphicFrameLocks noChangeAspect="1"/>
          </p:cNvGraphicFramePr>
          <p:nvPr>
            <p:extLst>
              <p:ext uri="{D42A27DB-BD31-4B8C-83A1-F6EECF244321}">
                <p14:modId xmlns:p14="http://schemas.microsoft.com/office/powerpoint/2010/main" val="648005891"/>
              </p:ext>
            </p:extLst>
          </p:nvPr>
        </p:nvGraphicFramePr>
        <p:xfrm>
          <a:off x="2126456" y="1628800"/>
          <a:ext cx="4891088" cy="1655762"/>
        </p:xfrm>
        <a:graphic>
          <a:graphicData uri="http://schemas.openxmlformats.org/presentationml/2006/ole">
            <mc:AlternateContent xmlns:mc="http://schemas.openxmlformats.org/markup-compatibility/2006">
              <mc:Choice xmlns:v="urn:schemas-microsoft-com:vml" Requires="v">
                <p:oleObj spid="_x0000_s32356" name="Equation" r:id="rId6" imgW="2641600" imgH="838200" progId="Equation.DSMT4">
                  <p:embed/>
                </p:oleObj>
              </mc:Choice>
              <mc:Fallback>
                <p:oleObj name="Equation" r:id="rId6" imgW="2641600" imgH="838200" progId="Equation.DSMT4">
                  <p:embed/>
                  <p:pic>
                    <p:nvPicPr>
                      <p:cNvPr id="0" name="Picture 34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26456" y="1628800"/>
                        <a:ext cx="4891088" cy="16557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085" name="Object 341"/>
          <p:cNvGraphicFramePr>
            <a:graphicFrameLocks noChangeAspect="1"/>
          </p:cNvGraphicFramePr>
          <p:nvPr>
            <p:extLst>
              <p:ext uri="{D42A27DB-BD31-4B8C-83A1-F6EECF244321}">
                <p14:modId xmlns:p14="http://schemas.microsoft.com/office/powerpoint/2010/main" val="2285681715"/>
              </p:ext>
            </p:extLst>
          </p:nvPr>
        </p:nvGraphicFramePr>
        <p:xfrm>
          <a:off x="1979712" y="3933056"/>
          <a:ext cx="4432300" cy="936625"/>
        </p:xfrm>
        <a:graphic>
          <a:graphicData uri="http://schemas.openxmlformats.org/presentationml/2006/ole">
            <mc:AlternateContent xmlns:mc="http://schemas.openxmlformats.org/markup-compatibility/2006">
              <mc:Choice xmlns:v="urn:schemas-microsoft-com:vml" Requires="v">
                <p:oleObj spid="_x0000_s32357" name="Equation" r:id="rId8" imgW="2362200" imgH="482600" progId="Equation.DSMT4">
                  <p:embed/>
                </p:oleObj>
              </mc:Choice>
              <mc:Fallback>
                <p:oleObj name="Equation" r:id="rId8" imgW="2362200" imgH="482600" progId="Equation.DSMT4">
                  <p:embed/>
                  <p:pic>
                    <p:nvPicPr>
                      <p:cNvPr id="0" name="Picture 34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979712" y="3933056"/>
                        <a:ext cx="4432300" cy="936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086" name="Object 342"/>
          <p:cNvGraphicFramePr>
            <a:graphicFrameLocks noChangeAspect="1"/>
          </p:cNvGraphicFramePr>
          <p:nvPr/>
        </p:nvGraphicFramePr>
        <p:xfrm>
          <a:off x="827088" y="5359400"/>
          <a:ext cx="7705725" cy="1309688"/>
        </p:xfrm>
        <a:graphic>
          <a:graphicData uri="http://schemas.openxmlformats.org/presentationml/2006/ole">
            <mc:AlternateContent xmlns:mc="http://schemas.openxmlformats.org/markup-compatibility/2006">
              <mc:Choice xmlns:v="urn:schemas-microsoft-com:vml" Requires="v">
                <p:oleObj spid="_x0000_s32358" name="Equation" r:id="rId10" imgW="4470400" imgH="711200" progId="Equation.DSMT4">
                  <p:embed/>
                </p:oleObj>
              </mc:Choice>
              <mc:Fallback>
                <p:oleObj name="Equation" r:id="rId10" imgW="4470400" imgH="711200" progId="Equation.DSMT4">
                  <p:embed/>
                  <p:pic>
                    <p:nvPicPr>
                      <p:cNvPr id="0" name="Picture 34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27088" y="5359400"/>
                        <a:ext cx="7705725" cy="1309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Zástupný symbol pro číslo snímku 1"/>
          <p:cNvSpPr>
            <a:spLocks noGrp="1"/>
          </p:cNvSpPr>
          <p:nvPr>
            <p:ph type="sldNum" sz="quarter" idx="12"/>
          </p:nvPr>
        </p:nvSpPr>
        <p:spPr/>
        <p:txBody>
          <a:bodyPr/>
          <a:lstStyle/>
          <a:p>
            <a:pPr>
              <a:defRPr/>
            </a:pPr>
            <a:fld id="{BDA1E07E-07D8-4578-BBFF-D32A568A631A}" type="slidenum">
              <a:rPr lang="cs-CZ" smtClean="0"/>
              <a:pPr>
                <a:defRPr/>
              </a:pPr>
              <a:t>43</a:t>
            </a:fld>
            <a:endParaRPr lang="cs-CZ"/>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36943" name="Nadpis 1"/>
          <p:cNvSpPr>
            <a:spLocks noGrp="1"/>
          </p:cNvSpPr>
          <p:nvPr>
            <p:ph type="title"/>
          </p:nvPr>
        </p:nvSpPr>
        <p:spPr>
          <a:xfrm>
            <a:off x="250825" y="339725"/>
            <a:ext cx="8642350"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Example – damped oscillator - VII</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69888" y="1341438"/>
            <a:ext cx="8353425" cy="5183187"/>
          </a:xfrm>
        </p:spPr>
        <p:txBody>
          <a:bodyPr>
            <a:normAutofit fontScale="25000" lnSpcReduction="20000"/>
          </a:bodyPr>
          <a:lstStyle/>
          <a:p>
            <a:pPr marL="274320" indent="-274320" eaLnBrk="1" fontAlgn="auto" hangingPunct="1">
              <a:spcBef>
                <a:spcPts val="580"/>
              </a:spcBef>
              <a:spcAft>
                <a:spcPts val="0"/>
              </a:spcAft>
              <a:buFont typeface="Wingdings 2"/>
              <a:buChar char=""/>
              <a:defRPr/>
            </a:pPr>
            <a:r>
              <a:rPr lang="en-US" sz="10400" dirty="0">
                <a:solidFill>
                  <a:srgbClr val="C00000"/>
                </a:solidFill>
                <a:latin typeface="Comic Sans MS" pitchFamily="66" charset="0"/>
              </a:rPr>
              <a:t>a</a:t>
            </a:r>
            <a:r>
              <a:rPr lang="en-US" sz="10400" dirty="0" smtClean="0">
                <a:solidFill>
                  <a:srgbClr val="C00000"/>
                </a:solidFill>
                <a:latin typeface="Comic Sans MS" pitchFamily="66" charset="0"/>
              </a:rPr>
              <a:t>nother special case of the constraint</a:t>
            </a:r>
          </a:p>
          <a:p>
            <a:pPr marL="274320" indent="-274320" eaLnBrk="1" fontAlgn="auto" hangingPunct="1">
              <a:spcBef>
                <a:spcPts val="580"/>
              </a:spcBef>
              <a:spcAft>
                <a:spcPts val="0"/>
              </a:spcAft>
              <a:buFont typeface="Wingdings 2"/>
              <a:buChar char=""/>
              <a:defRPr/>
            </a:pPr>
            <a:endParaRPr lang="en-US" sz="4700" dirty="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80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8000" dirty="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64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10400" dirty="0" smtClean="0">
                <a:solidFill>
                  <a:srgbClr val="C00000"/>
                </a:solidFill>
                <a:latin typeface="Comic Sans MS" pitchFamily="66" charset="0"/>
              </a:rPr>
              <a:t>reduced equation </a:t>
            </a:r>
            <a:endParaRPr lang="cs-CZ" sz="104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cs-CZ" sz="10400"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cs-CZ" sz="104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40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cs-CZ" sz="4000"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10400" dirty="0" smtClean="0">
                <a:solidFill>
                  <a:srgbClr val="C00000"/>
                </a:solidFill>
                <a:latin typeface="Comic Sans MS" pitchFamily="66" charset="0"/>
              </a:rPr>
              <a:t>constraint</a:t>
            </a:r>
            <a:r>
              <a:rPr lang="cs-CZ" sz="10400" dirty="0" smtClean="0">
                <a:solidFill>
                  <a:srgbClr val="C00000"/>
                </a:solidFill>
                <a:latin typeface="Comic Sans MS" pitchFamily="66" charset="0"/>
              </a:rPr>
              <a:t> Lagrangian</a:t>
            </a:r>
            <a:endParaRPr lang="en-US" sz="104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104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8000"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80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r>
              <a:rPr lang="en-US" i="1" dirty="0" smtClean="0">
                <a:solidFill>
                  <a:schemeClr val="tx1">
                    <a:lumMod val="95000"/>
                    <a:lumOff val="5000"/>
                  </a:schemeClr>
                </a:solidFill>
                <a:latin typeface="Comic Sans MS" pitchFamily="66" charset="0"/>
              </a:rPr>
              <a:t>   </a:t>
            </a:r>
          </a:p>
          <a:p>
            <a:pPr marL="0" indent="0" eaLnBrk="1" fontAlgn="auto" hangingPunct="1">
              <a:spcBef>
                <a:spcPts val="580"/>
              </a:spcBef>
              <a:spcAft>
                <a:spcPts val="0"/>
              </a:spcAft>
              <a:buFont typeface="Wingdings 2"/>
              <a:buNone/>
              <a:defRPr/>
            </a:pPr>
            <a:endParaRPr lang="en-US" i="1" dirty="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r>
              <a:rPr lang="en-US" i="1" dirty="0" smtClean="0">
                <a:solidFill>
                  <a:schemeClr val="tx1">
                    <a:lumMod val="95000"/>
                    <a:lumOff val="5000"/>
                  </a:schemeClr>
                </a:solidFill>
                <a:latin typeface="Comic Sans MS" pitchFamily="66" charset="0"/>
              </a:rPr>
              <a:t>    </a:t>
            </a:r>
            <a:endParaRPr lang="en-US" baseline="-25000" dirty="0" smtClean="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p:txBody>
      </p:sp>
      <p:graphicFrame>
        <p:nvGraphicFramePr>
          <p:cNvPr id="36938" name="Object 74"/>
          <p:cNvGraphicFramePr>
            <a:graphicFrameLocks noChangeAspect="1"/>
          </p:cNvGraphicFramePr>
          <p:nvPr/>
        </p:nvGraphicFramePr>
        <p:xfrm>
          <a:off x="4551363" y="2593975"/>
          <a:ext cx="203200" cy="333375"/>
        </p:xfrm>
        <a:graphic>
          <a:graphicData uri="http://schemas.openxmlformats.org/presentationml/2006/ole">
            <mc:AlternateContent xmlns:mc="http://schemas.openxmlformats.org/markup-compatibility/2006">
              <mc:Choice xmlns:v="urn:schemas-microsoft-com:vml" Requires="v">
                <p:oleObj spid="_x0000_s37206" name="Equation" r:id="rId4" imgW="114102" imgH="177492" progId="Equation.DSMT4">
                  <p:embed/>
                </p:oleObj>
              </mc:Choice>
              <mc:Fallback>
                <p:oleObj name="Equation" r:id="rId4" imgW="114102" imgH="177492" progId="Equation.DSMT4">
                  <p:embed/>
                  <p:pic>
                    <p:nvPicPr>
                      <p:cNvPr id="0" name="Picture 7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51363" y="2593975"/>
                        <a:ext cx="203200"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939" name="Object 75"/>
          <p:cNvGraphicFramePr>
            <a:graphicFrameLocks noChangeAspect="1"/>
          </p:cNvGraphicFramePr>
          <p:nvPr/>
        </p:nvGraphicFramePr>
        <p:xfrm>
          <a:off x="2443163" y="1844675"/>
          <a:ext cx="4257675" cy="877888"/>
        </p:xfrm>
        <a:graphic>
          <a:graphicData uri="http://schemas.openxmlformats.org/presentationml/2006/ole">
            <mc:AlternateContent xmlns:mc="http://schemas.openxmlformats.org/markup-compatibility/2006">
              <mc:Choice xmlns:v="urn:schemas-microsoft-com:vml" Requires="v">
                <p:oleObj spid="_x0000_s37207" name="Equation" r:id="rId6" imgW="2298700" imgH="444500" progId="Equation.DSMT4">
                  <p:embed/>
                </p:oleObj>
              </mc:Choice>
              <mc:Fallback>
                <p:oleObj name="Equation" r:id="rId6" imgW="2298700" imgH="444500" progId="Equation.DSMT4">
                  <p:embed/>
                  <p:pic>
                    <p:nvPicPr>
                      <p:cNvPr id="0" name="Picture 7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43163" y="1844675"/>
                        <a:ext cx="4257675" cy="8778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940" name="Object 76"/>
          <p:cNvGraphicFramePr>
            <a:graphicFrameLocks noChangeAspect="1"/>
          </p:cNvGraphicFramePr>
          <p:nvPr/>
        </p:nvGraphicFramePr>
        <p:xfrm>
          <a:off x="2195513" y="3357563"/>
          <a:ext cx="4168775" cy="936625"/>
        </p:xfrm>
        <a:graphic>
          <a:graphicData uri="http://schemas.openxmlformats.org/presentationml/2006/ole">
            <mc:AlternateContent xmlns:mc="http://schemas.openxmlformats.org/markup-compatibility/2006">
              <mc:Choice xmlns:v="urn:schemas-microsoft-com:vml" Requires="v">
                <p:oleObj spid="_x0000_s37208" name="Equation" r:id="rId8" imgW="2222500" imgH="482600" progId="Equation.DSMT4">
                  <p:embed/>
                </p:oleObj>
              </mc:Choice>
              <mc:Fallback>
                <p:oleObj name="Equation" r:id="rId8" imgW="2222500" imgH="482600" progId="Equation.DSMT4">
                  <p:embed/>
                  <p:pic>
                    <p:nvPicPr>
                      <p:cNvPr id="0" name="Picture 7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195513" y="3357563"/>
                        <a:ext cx="4168775" cy="936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941" name="Object 77"/>
          <p:cNvGraphicFramePr>
            <a:graphicFrameLocks noChangeAspect="1"/>
          </p:cNvGraphicFramePr>
          <p:nvPr/>
        </p:nvGraphicFramePr>
        <p:xfrm>
          <a:off x="512763" y="5246688"/>
          <a:ext cx="8120062" cy="990600"/>
        </p:xfrm>
        <a:graphic>
          <a:graphicData uri="http://schemas.openxmlformats.org/presentationml/2006/ole">
            <mc:AlternateContent xmlns:mc="http://schemas.openxmlformats.org/markup-compatibility/2006">
              <mc:Choice xmlns:v="urn:schemas-microsoft-com:vml" Requires="v">
                <p:oleObj spid="_x0000_s37209" name="Equation" r:id="rId10" imgW="4711700" imgH="457200" progId="Equation.DSMT4">
                  <p:embed/>
                </p:oleObj>
              </mc:Choice>
              <mc:Fallback>
                <p:oleObj name="Equation" r:id="rId10" imgW="4711700" imgH="457200" progId="Equation.DSMT4">
                  <p:embed/>
                  <p:pic>
                    <p:nvPicPr>
                      <p:cNvPr id="0" name="Picture 7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12763" y="5246688"/>
                        <a:ext cx="8120062" cy="990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Zástupný symbol pro číslo snímku 1"/>
          <p:cNvSpPr>
            <a:spLocks noGrp="1"/>
          </p:cNvSpPr>
          <p:nvPr>
            <p:ph type="sldNum" sz="quarter" idx="12"/>
          </p:nvPr>
        </p:nvSpPr>
        <p:spPr/>
        <p:txBody>
          <a:bodyPr/>
          <a:lstStyle/>
          <a:p>
            <a:pPr>
              <a:defRPr/>
            </a:pPr>
            <a:fld id="{BDA1E07E-07D8-4578-BBFF-D32A568A631A}" type="slidenum">
              <a:rPr lang="cs-CZ" smtClean="0"/>
              <a:pPr>
                <a:defRPr/>
              </a:pPr>
              <a:t>44</a:t>
            </a:fld>
            <a:endParaRPr lang="cs-CZ"/>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36943" name="Nadpis 1"/>
          <p:cNvSpPr>
            <a:spLocks noGrp="1"/>
          </p:cNvSpPr>
          <p:nvPr>
            <p:ph type="title"/>
          </p:nvPr>
        </p:nvSpPr>
        <p:spPr>
          <a:xfrm>
            <a:off x="250825" y="339725"/>
            <a:ext cx="8642350" cy="777875"/>
          </a:xfrm>
        </p:spPr>
        <p:txBody>
          <a:bodyPr/>
          <a:lstStyle/>
          <a:p>
            <a:pPr eaLnBrk="1" hangingPunct="1"/>
            <a:r>
              <a:rPr lang="en-US" sz="3200" dirty="0" smtClean="0">
                <a:latin typeface="Comic Sans MS" pitchFamily="66" charset="0"/>
              </a:rPr>
              <a:t> </a:t>
            </a:r>
            <a:r>
              <a:rPr lang="en-US" sz="3200" b="1" dirty="0" smtClean="0">
                <a:solidFill>
                  <a:schemeClr val="bg1"/>
                </a:solidFill>
                <a:latin typeface="Comic Sans MS" pitchFamily="66" charset="0"/>
              </a:rPr>
              <a:t>Example – </a:t>
            </a:r>
            <a:r>
              <a:rPr lang="cs-CZ" sz="3200" b="1" dirty="0" smtClean="0">
                <a:solidFill>
                  <a:schemeClr val="bg1"/>
                </a:solidFill>
                <a:latin typeface="Comic Sans MS" pitchFamily="66" charset="0"/>
              </a:rPr>
              <a:t>relativistic particle</a:t>
            </a:r>
            <a:r>
              <a:rPr lang="en-US" sz="3200" b="1" dirty="0" smtClean="0">
                <a:solidFill>
                  <a:schemeClr val="bg1"/>
                </a:solidFill>
                <a:latin typeface="Comic Sans MS" pitchFamily="66" charset="0"/>
              </a:rPr>
              <a:t> -</a:t>
            </a:r>
            <a:r>
              <a:rPr lang="cs-CZ" sz="3200" b="1" dirty="0" smtClean="0">
                <a:solidFill>
                  <a:schemeClr val="bg1"/>
                </a:solidFill>
                <a:latin typeface="Comic Sans MS" pitchFamily="66" charset="0"/>
              </a:rPr>
              <a:t> </a:t>
            </a:r>
            <a:r>
              <a:rPr lang="en-US" sz="3200" b="1" dirty="0" smtClean="0">
                <a:solidFill>
                  <a:schemeClr val="bg1"/>
                </a:solidFill>
                <a:latin typeface="Comic Sans MS" pitchFamily="66" charset="0"/>
              </a:rPr>
              <a:t>I</a:t>
            </a:r>
            <a:endParaRPr lang="cs-CZ" sz="3200" b="1" dirty="0" smtClean="0">
              <a:solidFill>
                <a:schemeClr val="bg1"/>
              </a:solidFill>
              <a:latin typeface="Comic Sans MS" pitchFamily="66" charset="0"/>
            </a:endParaRPr>
          </a:p>
        </p:txBody>
      </p:sp>
      <p:sp>
        <p:nvSpPr>
          <p:cNvPr id="3" name="Zástupný symbol pro obsah 2"/>
          <p:cNvSpPr>
            <a:spLocks noGrp="1"/>
          </p:cNvSpPr>
          <p:nvPr>
            <p:ph sz="quarter" idx="1"/>
          </p:nvPr>
        </p:nvSpPr>
        <p:spPr>
          <a:xfrm>
            <a:off x="369888" y="1196752"/>
            <a:ext cx="8353425" cy="5327873"/>
          </a:xfrm>
        </p:spPr>
        <p:txBody>
          <a:bodyPr>
            <a:normAutofit fontScale="25000" lnSpcReduction="20000"/>
          </a:bodyPr>
          <a:lstStyle/>
          <a:p>
            <a:pPr marL="274320" indent="-274320" eaLnBrk="1" fontAlgn="auto" hangingPunct="1">
              <a:spcBef>
                <a:spcPts val="580"/>
              </a:spcBef>
              <a:spcAft>
                <a:spcPts val="0"/>
              </a:spcAft>
              <a:buFont typeface="Wingdings 2"/>
              <a:buChar char=""/>
              <a:defRPr/>
            </a:pPr>
            <a:r>
              <a:rPr lang="cs-CZ" sz="10400" dirty="0">
                <a:solidFill>
                  <a:srgbClr val="C00000"/>
                </a:solidFill>
                <a:latin typeface="Comic Sans MS" pitchFamily="66" charset="0"/>
              </a:rPr>
              <a:t>u</a:t>
            </a:r>
            <a:r>
              <a:rPr lang="cs-CZ" sz="10400" dirty="0" smtClean="0">
                <a:solidFill>
                  <a:srgbClr val="C00000"/>
                </a:solidFill>
                <a:latin typeface="Comic Sans MS" pitchFamily="66" charset="0"/>
              </a:rPr>
              <a:t>nconstrained Lagrangian system </a:t>
            </a:r>
          </a:p>
          <a:p>
            <a:pPr marL="274320" indent="-274320" eaLnBrk="1" fontAlgn="auto" hangingPunct="1">
              <a:spcBef>
                <a:spcPts val="580"/>
              </a:spcBef>
              <a:spcAft>
                <a:spcPts val="0"/>
              </a:spcAft>
              <a:buFont typeface="Wingdings 2"/>
              <a:buChar char=""/>
              <a:defRPr/>
            </a:pPr>
            <a:endParaRPr lang="en-US" sz="104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4700" dirty="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80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8000" dirty="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cs-CZ" sz="64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64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cs-CZ" sz="10400" dirty="0" smtClean="0">
                <a:solidFill>
                  <a:srgbClr val="C00000"/>
                </a:solidFill>
                <a:latin typeface="Comic Sans MS" pitchFamily="66" charset="0"/>
              </a:rPr>
              <a:t>constraint</a:t>
            </a:r>
            <a:r>
              <a:rPr lang="en-US" sz="10400" dirty="0" smtClean="0">
                <a:solidFill>
                  <a:srgbClr val="C00000"/>
                </a:solidFill>
                <a:latin typeface="Comic Sans MS" pitchFamily="66" charset="0"/>
              </a:rPr>
              <a:t> </a:t>
            </a:r>
            <a:endParaRPr lang="cs-CZ" sz="104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cs-CZ" sz="10400" dirty="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40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cs-CZ" sz="40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cs-CZ" sz="4000"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10400" dirty="0" smtClean="0">
                <a:solidFill>
                  <a:srgbClr val="C00000"/>
                </a:solidFill>
                <a:latin typeface="Comic Sans MS" pitchFamily="66" charset="0"/>
              </a:rPr>
              <a:t>constraint</a:t>
            </a:r>
            <a:r>
              <a:rPr lang="cs-CZ" sz="10400" dirty="0" smtClean="0">
                <a:solidFill>
                  <a:srgbClr val="C00000"/>
                </a:solidFill>
                <a:latin typeface="Comic Sans MS" pitchFamily="66" charset="0"/>
              </a:rPr>
              <a:t> Lagrangian functions</a:t>
            </a:r>
            <a:endParaRPr lang="en-US" sz="104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104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8000"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80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r>
              <a:rPr lang="en-US" i="1" dirty="0" smtClean="0">
                <a:solidFill>
                  <a:schemeClr val="tx1">
                    <a:lumMod val="95000"/>
                    <a:lumOff val="5000"/>
                  </a:schemeClr>
                </a:solidFill>
                <a:latin typeface="Comic Sans MS" pitchFamily="66" charset="0"/>
              </a:rPr>
              <a:t>   </a:t>
            </a:r>
          </a:p>
          <a:p>
            <a:pPr marL="0" indent="0" eaLnBrk="1" fontAlgn="auto" hangingPunct="1">
              <a:spcBef>
                <a:spcPts val="580"/>
              </a:spcBef>
              <a:spcAft>
                <a:spcPts val="0"/>
              </a:spcAft>
              <a:buFont typeface="Wingdings 2"/>
              <a:buNone/>
              <a:defRPr/>
            </a:pPr>
            <a:endParaRPr lang="en-US" i="1" dirty="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r>
              <a:rPr lang="en-US" i="1" dirty="0" smtClean="0">
                <a:solidFill>
                  <a:schemeClr val="tx1">
                    <a:lumMod val="95000"/>
                    <a:lumOff val="5000"/>
                  </a:schemeClr>
                </a:solidFill>
                <a:latin typeface="Comic Sans MS" pitchFamily="66" charset="0"/>
              </a:rPr>
              <a:t>    </a:t>
            </a:r>
            <a:endParaRPr lang="en-US" baseline="-25000" dirty="0" smtClean="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p:txBody>
      </p:sp>
      <p:graphicFrame>
        <p:nvGraphicFramePr>
          <p:cNvPr id="36938" name="Object 74"/>
          <p:cNvGraphicFramePr>
            <a:graphicFrameLocks noChangeAspect="1"/>
          </p:cNvGraphicFramePr>
          <p:nvPr/>
        </p:nvGraphicFramePr>
        <p:xfrm>
          <a:off x="4551363" y="2593975"/>
          <a:ext cx="203200" cy="333375"/>
        </p:xfrm>
        <a:graphic>
          <a:graphicData uri="http://schemas.openxmlformats.org/presentationml/2006/ole">
            <mc:AlternateContent xmlns:mc="http://schemas.openxmlformats.org/markup-compatibility/2006">
              <mc:Choice xmlns:v="urn:schemas-microsoft-com:vml" Requires="v">
                <p:oleObj spid="_x0000_s48162" name="Equation" r:id="rId4" imgW="114102" imgH="177492" progId="Equation.DSMT4">
                  <p:embed/>
                </p:oleObj>
              </mc:Choice>
              <mc:Fallback>
                <p:oleObj name="Equation" r:id="rId4" imgW="114102" imgH="177492"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51363" y="2593975"/>
                        <a:ext cx="203200"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939" name="Object 75"/>
          <p:cNvGraphicFramePr>
            <a:graphicFrameLocks noChangeAspect="1"/>
          </p:cNvGraphicFramePr>
          <p:nvPr>
            <p:extLst>
              <p:ext uri="{D42A27DB-BD31-4B8C-83A1-F6EECF244321}">
                <p14:modId xmlns:p14="http://schemas.microsoft.com/office/powerpoint/2010/main" val="691172538"/>
              </p:ext>
            </p:extLst>
          </p:nvPr>
        </p:nvGraphicFramePr>
        <p:xfrm>
          <a:off x="1031081" y="1772816"/>
          <a:ext cx="7081837" cy="1454150"/>
        </p:xfrm>
        <a:graphic>
          <a:graphicData uri="http://schemas.openxmlformats.org/presentationml/2006/ole">
            <mc:AlternateContent xmlns:mc="http://schemas.openxmlformats.org/markup-compatibility/2006">
              <mc:Choice xmlns:v="urn:schemas-microsoft-com:vml" Requires="v">
                <p:oleObj spid="_x0000_s48163" name="Equation" r:id="rId6" imgW="3822480" imgH="736560" progId="Equation.DSMT4">
                  <p:embed/>
                </p:oleObj>
              </mc:Choice>
              <mc:Fallback>
                <p:oleObj name="Equation" r:id="rId6" imgW="3822480" imgH="736560" progId="Equation.DSMT4">
                  <p:embed/>
                  <p:pic>
                    <p:nvPicPr>
                      <p:cNvPr id="0" name=""/>
                      <p:cNvPicPr>
                        <a:picLocks noChangeAspect="1" noChangeArrowheads="1"/>
                      </p:cNvPicPr>
                      <p:nvPr/>
                    </p:nvPicPr>
                    <p:blipFill>
                      <a:blip r:embed="rId7"/>
                      <a:srcRect/>
                      <a:stretch>
                        <a:fillRect/>
                      </a:stretch>
                    </p:blipFill>
                    <p:spPr bwMode="auto">
                      <a:xfrm>
                        <a:off x="1031081" y="1772816"/>
                        <a:ext cx="7081837" cy="1454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940" name="Object 76"/>
          <p:cNvGraphicFramePr>
            <a:graphicFrameLocks noChangeAspect="1"/>
          </p:cNvGraphicFramePr>
          <p:nvPr>
            <p:extLst>
              <p:ext uri="{D42A27DB-BD31-4B8C-83A1-F6EECF244321}">
                <p14:modId xmlns:p14="http://schemas.microsoft.com/office/powerpoint/2010/main" val="1901944376"/>
              </p:ext>
            </p:extLst>
          </p:nvPr>
        </p:nvGraphicFramePr>
        <p:xfrm>
          <a:off x="1907704" y="3573016"/>
          <a:ext cx="4906962" cy="960438"/>
        </p:xfrm>
        <a:graphic>
          <a:graphicData uri="http://schemas.openxmlformats.org/presentationml/2006/ole">
            <mc:AlternateContent xmlns:mc="http://schemas.openxmlformats.org/markup-compatibility/2006">
              <mc:Choice xmlns:v="urn:schemas-microsoft-com:vml" Requires="v">
                <p:oleObj spid="_x0000_s48164" name="Equation" r:id="rId8" imgW="2616120" imgH="495000" progId="Equation.DSMT4">
                  <p:embed/>
                </p:oleObj>
              </mc:Choice>
              <mc:Fallback>
                <p:oleObj name="Equation" r:id="rId8" imgW="2616120" imgH="495000" progId="Equation.DSMT4">
                  <p:embed/>
                  <p:pic>
                    <p:nvPicPr>
                      <p:cNvPr id="0" name=""/>
                      <p:cNvPicPr>
                        <a:picLocks noChangeAspect="1" noChangeArrowheads="1"/>
                      </p:cNvPicPr>
                      <p:nvPr/>
                    </p:nvPicPr>
                    <p:blipFill>
                      <a:blip r:embed="rId9"/>
                      <a:srcRect/>
                      <a:stretch>
                        <a:fillRect/>
                      </a:stretch>
                    </p:blipFill>
                    <p:spPr bwMode="auto">
                      <a:xfrm>
                        <a:off x="1907704" y="3573016"/>
                        <a:ext cx="4906962" cy="960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941" name="Object 77"/>
          <p:cNvGraphicFramePr>
            <a:graphicFrameLocks noChangeAspect="1"/>
          </p:cNvGraphicFramePr>
          <p:nvPr>
            <p:extLst>
              <p:ext uri="{D42A27DB-BD31-4B8C-83A1-F6EECF244321}">
                <p14:modId xmlns:p14="http://schemas.microsoft.com/office/powerpoint/2010/main" val="864478169"/>
              </p:ext>
            </p:extLst>
          </p:nvPr>
        </p:nvGraphicFramePr>
        <p:xfrm>
          <a:off x="611560" y="5229200"/>
          <a:ext cx="7920880" cy="1073150"/>
        </p:xfrm>
        <a:graphic>
          <a:graphicData uri="http://schemas.openxmlformats.org/presentationml/2006/ole">
            <mc:AlternateContent xmlns:mc="http://schemas.openxmlformats.org/markup-compatibility/2006">
              <mc:Choice xmlns:v="urn:schemas-microsoft-com:vml" Requires="v">
                <p:oleObj spid="_x0000_s48165" name="Equation" r:id="rId10" imgW="4114800" imgH="495000" progId="Equation.DSMT4">
                  <p:embed/>
                </p:oleObj>
              </mc:Choice>
              <mc:Fallback>
                <p:oleObj name="Equation" r:id="rId10" imgW="4114800" imgH="495000" progId="Equation.DSMT4">
                  <p:embed/>
                  <p:pic>
                    <p:nvPicPr>
                      <p:cNvPr id="0" name=""/>
                      <p:cNvPicPr>
                        <a:picLocks noChangeAspect="1" noChangeArrowheads="1"/>
                      </p:cNvPicPr>
                      <p:nvPr/>
                    </p:nvPicPr>
                    <p:blipFill>
                      <a:blip r:embed="rId11"/>
                      <a:srcRect/>
                      <a:stretch>
                        <a:fillRect/>
                      </a:stretch>
                    </p:blipFill>
                    <p:spPr bwMode="auto">
                      <a:xfrm>
                        <a:off x="611560" y="5229200"/>
                        <a:ext cx="7920880" cy="1073150"/>
                      </a:xfrm>
                      <a:prstGeom prst="rect">
                        <a:avLst/>
                      </a:prstGeom>
                      <a:noFill/>
                      <a:extLst/>
                    </p:spPr>
                  </p:pic>
                </p:oleObj>
              </mc:Fallback>
            </mc:AlternateContent>
          </a:graphicData>
        </a:graphic>
      </p:graphicFrame>
      <p:sp>
        <p:nvSpPr>
          <p:cNvPr id="2" name="Zástupný symbol pro číslo snímku 1"/>
          <p:cNvSpPr>
            <a:spLocks noGrp="1"/>
          </p:cNvSpPr>
          <p:nvPr>
            <p:ph type="sldNum" sz="quarter" idx="12"/>
          </p:nvPr>
        </p:nvSpPr>
        <p:spPr/>
        <p:txBody>
          <a:bodyPr/>
          <a:lstStyle/>
          <a:p>
            <a:pPr>
              <a:defRPr/>
            </a:pPr>
            <a:fld id="{BDA1E07E-07D8-4578-BBFF-D32A568A631A}" type="slidenum">
              <a:rPr lang="cs-CZ" smtClean="0"/>
              <a:pPr>
                <a:defRPr/>
              </a:pPr>
              <a:t>45</a:t>
            </a:fld>
            <a:endParaRPr lang="cs-CZ"/>
          </a:p>
        </p:txBody>
      </p:sp>
    </p:spTree>
    <p:extLst>
      <p:ext uri="{BB962C8B-B14F-4D97-AF65-F5344CB8AC3E}">
        <p14:creationId xmlns:p14="http://schemas.microsoft.com/office/powerpoint/2010/main" val="100994590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36943" name="Nadpis 1"/>
          <p:cNvSpPr>
            <a:spLocks noGrp="1"/>
          </p:cNvSpPr>
          <p:nvPr>
            <p:ph type="title"/>
          </p:nvPr>
        </p:nvSpPr>
        <p:spPr>
          <a:xfrm>
            <a:off x="250825" y="339725"/>
            <a:ext cx="8642350" cy="777875"/>
          </a:xfrm>
        </p:spPr>
        <p:txBody>
          <a:bodyPr/>
          <a:lstStyle/>
          <a:p>
            <a:pPr eaLnBrk="1" hangingPunct="1"/>
            <a:r>
              <a:rPr lang="en-US" sz="3200" dirty="0" smtClean="0">
                <a:latin typeface="Comic Sans MS" pitchFamily="66" charset="0"/>
              </a:rPr>
              <a:t> </a:t>
            </a:r>
            <a:r>
              <a:rPr lang="en-US" sz="3200" b="1" dirty="0" smtClean="0">
                <a:solidFill>
                  <a:schemeClr val="bg1"/>
                </a:solidFill>
                <a:latin typeface="Comic Sans MS" pitchFamily="66" charset="0"/>
              </a:rPr>
              <a:t>Example – </a:t>
            </a:r>
            <a:r>
              <a:rPr lang="cs-CZ" sz="3200" b="1" dirty="0" smtClean="0">
                <a:solidFill>
                  <a:schemeClr val="bg1"/>
                </a:solidFill>
                <a:latin typeface="Comic Sans MS" pitchFamily="66" charset="0"/>
              </a:rPr>
              <a:t>relativistic particle</a:t>
            </a:r>
            <a:r>
              <a:rPr lang="en-US" sz="3200" b="1" dirty="0" smtClean="0">
                <a:solidFill>
                  <a:schemeClr val="bg1"/>
                </a:solidFill>
                <a:latin typeface="Comic Sans MS" pitchFamily="66" charset="0"/>
              </a:rPr>
              <a:t> -</a:t>
            </a:r>
            <a:r>
              <a:rPr lang="cs-CZ" sz="3200" b="1" dirty="0" smtClean="0">
                <a:solidFill>
                  <a:schemeClr val="bg1"/>
                </a:solidFill>
                <a:latin typeface="Comic Sans MS" pitchFamily="66" charset="0"/>
              </a:rPr>
              <a:t> </a:t>
            </a:r>
            <a:r>
              <a:rPr lang="en-US" sz="3200" b="1" dirty="0" smtClean="0">
                <a:solidFill>
                  <a:schemeClr val="bg1"/>
                </a:solidFill>
                <a:latin typeface="Comic Sans MS" pitchFamily="66" charset="0"/>
              </a:rPr>
              <a:t>I</a:t>
            </a:r>
            <a:r>
              <a:rPr lang="cs-CZ" sz="3200" b="1" dirty="0" smtClean="0">
                <a:solidFill>
                  <a:schemeClr val="bg1"/>
                </a:solidFill>
                <a:latin typeface="Comic Sans MS" pitchFamily="66" charset="0"/>
              </a:rPr>
              <a:t>I</a:t>
            </a:r>
          </a:p>
        </p:txBody>
      </p:sp>
      <p:sp>
        <p:nvSpPr>
          <p:cNvPr id="3" name="Zástupný symbol pro obsah 2"/>
          <p:cNvSpPr>
            <a:spLocks noGrp="1"/>
          </p:cNvSpPr>
          <p:nvPr>
            <p:ph sz="quarter" idx="1"/>
          </p:nvPr>
        </p:nvSpPr>
        <p:spPr>
          <a:xfrm>
            <a:off x="369888" y="1341438"/>
            <a:ext cx="8353425" cy="5183187"/>
          </a:xfrm>
        </p:spPr>
        <p:txBody>
          <a:bodyPr>
            <a:normAutofit fontScale="25000" lnSpcReduction="20000"/>
          </a:bodyPr>
          <a:lstStyle/>
          <a:p>
            <a:pPr marL="274320" indent="-274320" eaLnBrk="1" fontAlgn="auto" hangingPunct="1">
              <a:spcBef>
                <a:spcPts val="580"/>
              </a:spcBef>
              <a:spcAft>
                <a:spcPts val="0"/>
              </a:spcAft>
              <a:buFont typeface="Wingdings 2"/>
              <a:buChar char=""/>
              <a:defRPr/>
            </a:pPr>
            <a:r>
              <a:rPr lang="cs-CZ" sz="10400" dirty="0">
                <a:solidFill>
                  <a:srgbClr val="C00000"/>
                </a:solidFill>
                <a:latin typeface="Comic Sans MS" pitchFamily="66" charset="0"/>
              </a:rPr>
              <a:t>c</a:t>
            </a:r>
            <a:r>
              <a:rPr lang="cs-CZ" sz="10400" dirty="0" smtClean="0">
                <a:solidFill>
                  <a:srgbClr val="C00000"/>
                </a:solidFill>
                <a:latin typeface="Comic Sans MS" pitchFamily="66" charset="0"/>
              </a:rPr>
              <a:t>orresponding solution of constraint HC </a:t>
            </a:r>
            <a:endParaRPr lang="en-US" sz="104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4700" dirty="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80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8000" dirty="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6400" dirty="0" smtClean="0">
              <a:solidFill>
                <a:srgbClr val="C00000"/>
              </a:solidFill>
              <a:latin typeface="Comic Sans MS" pitchFamily="66" charset="0"/>
            </a:endParaRPr>
          </a:p>
          <a:p>
            <a:pPr marL="0" indent="0" eaLnBrk="1" fontAlgn="auto" hangingPunct="1">
              <a:spcBef>
                <a:spcPts val="580"/>
              </a:spcBef>
              <a:spcAft>
                <a:spcPts val="0"/>
              </a:spcAft>
              <a:buNone/>
              <a:defRPr/>
            </a:pPr>
            <a:endParaRPr lang="cs-CZ" sz="104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cs-CZ" sz="10400" dirty="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40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cs-CZ" sz="40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cs-CZ" sz="4000"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cs-CZ" sz="10400" dirty="0">
                <a:solidFill>
                  <a:srgbClr val="C00000"/>
                </a:solidFill>
                <a:latin typeface="Comic Sans MS" pitchFamily="66" charset="0"/>
              </a:rPr>
              <a:t>t</a:t>
            </a:r>
            <a:r>
              <a:rPr lang="cs-CZ" sz="10400" dirty="0" smtClean="0">
                <a:solidFill>
                  <a:srgbClr val="C00000"/>
                </a:solidFill>
                <a:latin typeface="Comic Sans MS" pitchFamily="66" charset="0"/>
              </a:rPr>
              <a:t>hree-dimensional case</a:t>
            </a:r>
            <a:endParaRPr lang="en-US" sz="104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10400"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sz="8000"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80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dirty="0" smtClean="0">
              <a:solidFill>
                <a:srgbClr val="C00000"/>
              </a:solidFill>
              <a:latin typeface="Comic Sans MS" pitchFamily="66" charset="0"/>
            </a:endParaRPr>
          </a:p>
          <a:p>
            <a:pPr marL="0" indent="0" eaLnBrk="1" fontAlgn="auto" hangingPunct="1">
              <a:spcBef>
                <a:spcPts val="580"/>
              </a:spcBef>
              <a:spcAft>
                <a:spcPts val="0"/>
              </a:spcAft>
              <a:buFont typeface="Wingdings 2"/>
              <a:buNone/>
              <a:defRPr/>
            </a:pPr>
            <a:r>
              <a:rPr lang="en-US" i="1" dirty="0" smtClean="0">
                <a:solidFill>
                  <a:schemeClr val="tx1">
                    <a:lumMod val="95000"/>
                    <a:lumOff val="5000"/>
                  </a:schemeClr>
                </a:solidFill>
                <a:latin typeface="Comic Sans MS" pitchFamily="66" charset="0"/>
              </a:rPr>
              <a:t>   </a:t>
            </a:r>
          </a:p>
          <a:p>
            <a:pPr marL="0" indent="0" eaLnBrk="1" fontAlgn="auto" hangingPunct="1">
              <a:spcBef>
                <a:spcPts val="580"/>
              </a:spcBef>
              <a:spcAft>
                <a:spcPts val="0"/>
              </a:spcAft>
              <a:buFont typeface="Wingdings 2"/>
              <a:buNone/>
              <a:defRPr/>
            </a:pPr>
            <a:endParaRPr lang="en-US" i="1" dirty="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r>
              <a:rPr lang="en-US" i="1" dirty="0" smtClean="0">
                <a:solidFill>
                  <a:schemeClr val="tx1">
                    <a:lumMod val="95000"/>
                    <a:lumOff val="5000"/>
                  </a:schemeClr>
                </a:solidFill>
                <a:latin typeface="Comic Sans MS" pitchFamily="66" charset="0"/>
              </a:rPr>
              <a:t>    </a:t>
            </a:r>
            <a:endParaRPr lang="en-US" baseline="-25000" dirty="0" smtClean="0">
              <a:solidFill>
                <a:schemeClr val="tx1">
                  <a:lumMod val="95000"/>
                  <a:lumOff val="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p:txBody>
      </p:sp>
      <p:graphicFrame>
        <p:nvGraphicFramePr>
          <p:cNvPr id="36938" name="Object 74"/>
          <p:cNvGraphicFramePr>
            <a:graphicFrameLocks noChangeAspect="1"/>
          </p:cNvGraphicFramePr>
          <p:nvPr/>
        </p:nvGraphicFramePr>
        <p:xfrm>
          <a:off x="4551363" y="2593975"/>
          <a:ext cx="203200" cy="333375"/>
        </p:xfrm>
        <a:graphic>
          <a:graphicData uri="http://schemas.openxmlformats.org/presentationml/2006/ole">
            <mc:AlternateContent xmlns:mc="http://schemas.openxmlformats.org/markup-compatibility/2006">
              <mc:Choice xmlns:v="urn:schemas-microsoft-com:vml" Requires="v">
                <p:oleObj spid="_x0000_s49170" name="Equation" r:id="rId4" imgW="114102" imgH="177492" progId="Equation.DSMT4">
                  <p:embed/>
                </p:oleObj>
              </mc:Choice>
              <mc:Fallback>
                <p:oleObj name="Equation" r:id="rId4" imgW="114102" imgH="177492"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51363" y="2593975"/>
                        <a:ext cx="203200"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939" name="Object 75"/>
          <p:cNvGraphicFramePr>
            <a:graphicFrameLocks noChangeAspect="1"/>
          </p:cNvGraphicFramePr>
          <p:nvPr>
            <p:extLst>
              <p:ext uri="{D42A27DB-BD31-4B8C-83A1-F6EECF244321}">
                <p14:modId xmlns:p14="http://schemas.microsoft.com/office/powerpoint/2010/main" val="3307716169"/>
              </p:ext>
            </p:extLst>
          </p:nvPr>
        </p:nvGraphicFramePr>
        <p:xfrm>
          <a:off x="1619672" y="1772816"/>
          <a:ext cx="5472608" cy="2357437"/>
        </p:xfrm>
        <a:graphic>
          <a:graphicData uri="http://schemas.openxmlformats.org/presentationml/2006/ole">
            <mc:AlternateContent xmlns:mc="http://schemas.openxmlformats.org/markup-compatibility/2006">
              <mc:Choice xmlns:v="urn:schemas-microsoft-com:vml" Requires="v">
                <p:oleObj spid="_x0000_s49171" name="Equation" r:id="rId6" imgW="2628720" imgH="1193760" progId="Equation.DSMT4">
                  <p:embed/>
                </p:oleObj>
              </mc:Choice>
              <mc:Fallback>
                <p:oleObj name="Equation" r:id="rId6" imgW="2628720" imgH="1193760" progId="Equation.DSMT4">
                  <p:embed/>
                  <p:pic>
                    <p:nvPicPr>
                      <p:cNvPr id="0" name=""/>
                      <p:cNvPicPr>
                        <a:picLocks noChangeAspect="1" noChangeArrowheads="1"/>
                      </p:cNvPicPr>
                      <p:nvPr/>
                    </p:nvPicPr>
                    <p:blipFill>
                      <a:blip r:embed="rId7"/>
                      <a:srcRect/>
                      <a:stretch>
                        <a:fillRect/>
                      </a:stretch>
                    </p:blipFill>
                    <p:spPr bwMode="auto">
                      <a:xfrm>
                        <a:off x="1619672" y="1772816"/>
                        <a:ext cx="5472608" cy="2357437"/>
                      </a:xfrm>
                      <a:prstGeom prst="rect">
                        <a:avLst/>
                      </a:prstGeom>
                      <a:noFill/>
                      <a:extLst/>
                    </p:spPr>
                  </p:pic>
                </p:oleObj>
              </mc:Fallback>
            </mc:AlternateContent>
          </a:graphicData>
        </a:graphic>
      </p:graphicFrame>
      <p:graphicFrame>
        <p:nvGraphicFramePr>
          <p:cNvPr id="36941" name="Object 77"/>
          <p:cNvGraphicFramePr>
            <a:graphicFrameLocks noChangeAspect="1"/>
          </p:cNvGraphicFramePr>
          <p:nvPr>
            <p:extLst>
              <p:ext uri="{D42A27DB-BD31-4B8C-83A1-F6EECF244321}">
                <p14:modId xmlns:p14="http://schemas.microsoft.com/office/powerpoint/2010/main" val="1941670270"/>
              </p:ext>
            </p:extLst>
          </p:nvPr>
        </p:nvGraphicFramePr>
        <p:xfrm>
          <a:off x="488423" y="4581128"/>
          <a:ext cx="8240712" cy="1595438"/>
        </p:xfrm>
        <a:graphic>
          <a:graphicData uri="http://schemas.openxmlformats.org/presentationml/2006/ole">
            <mc:AlternateContent xmlns:mc="http://schemas.openxmlformats.org/markup-compatibility/2006">
              <mc:Choice xmlns:v="urn:schemas-microsoft-com:vml" Requires="v">
                <p:oleObj spid="_x0000_s49172" name="Equation" r:id="rId8" imgW="4279680" imgH="736560" progId="Equation.DSMT4">
                  <p:embed/>
                </p:oleObj>
              </mc:Choice>
              <mc:Fallback>
                <p:oleObj name="Equation" r:id="rId8" imgW="4279680" imgH="736560" progId="Equation.DSMT4">
                  <p:embed/>
                  <p:pic>
                    <p:nvPicPr>
                      <p:cNvPr id="0" name=""/>
                      <p:cNvPicPr>
                        <a:picLocks noChangeAspect="1" noChangeArrowheads="1"/>
                      </p:cNvPicPr>
                      <p:nvPr/>
                    </p:nvPicPr>
                    <p:blipFill>
                      <a:blip r:embed="rId9"/>
                      <a:srcRect/>
                      <a:stretch>
                        <a:fillRect/>
                      </a:stretch>
                    </p:blipFill>
                    <p:spPr bwMode="auto">
                      <a:xfrm>
                        <a:off x="488423" y="4581128"/>
                        <a:ext cx="8240712" cy="1595438"/>
                      </a:xfrm>
                      <a:prstGeom prst="rect">
                        <a:avLst/>
                      </a:prstGeom>
                      <a:noFill/>
                      <a:extLst/>
                    </p:spPr>
                  </p:pic>
                </p:oleObj>
              </mc:Fallback>
            </mc:AlternateContent>
          </a:graphicData>
        </a:graphic>
      </p:graphicFrame>
      <p:sp>
        <p:nvSpPr>
          <p:cNvPr id="2" name="Zástupný symbol pro číslo snímku 1"/>
          <p:cNvSpPr>
            <a:spLocks noGrp="1"/>
          </p:cNvSpPr>
          <p:nvPr>
            <p:ph type="sldNum" sz="quarter" idx="12"/>
          </p:nvPr>
        </p:nvSpPr>
        <p:spPr/>
        <p:txBody>
          <a:bodyPr/>
          <a:lstStyle/>
          <a:p>
            <a:pPr>
              <a:defRPr/>
            </a:pPr>
            <a:fld id="{BDA1E07E-07D8-4578-BBFF-D32A568A631A}" type="slidenum">
              <a:rPr lang="cs-CZ" smtClean="0"/>
              <a:pPr>
                <a:defRPr/>
              </a:pPr>
              <a:t>46</a:t>
            </a:fld>
            <a:endParaRPr lang="cs-CZ"/>
          </a:p>
        </p:txBody>
      </p:sp>
    </p:spTree>
    <p:extLst>
      <p:ext uri="{BB962C8B-B14F-4D97-AF65-F5344CB8AC3E}">
        <p14:creationId xmlns:p14="http://schemas.microsoft.com/office/powerpoint/2010/main" val="309483659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12642" name="Nadpis 1"/>
          <p:cNvSpPr>
            <a:spLocks noGrp="1"/>
          </p:cNvSpPr>
          <p:nvPr>
            <p:ph type="title"/>
          </p:nvPr>
        </p:nvSpPr>
        <p:spPr>
          <a:xfrm>
            <a:off x="395288" y="274638"/>
            <a:ext cx="8291512" cy="777875"/>
          </a:xfrm>
        </p:spPr>
        <p:txBody>
          <a:bodyPr/>
          <a:lstStyle/>
          <a:p>
            <a:pPr eaLnBrk="1" hangingPunct="1"/>
            <a:r>
              <a:rPr lang="en-US" sz="3200" smtClean="0">
                <a:latin typeface="Comic Sans MS" pitchFamily="66" charset="0"/>
              </a:rPr>
              <a:t> </a:t>
            </a:r>
            <a:r>
              <a:rPr lang="en-US" sz="3200" smtClean="0">
                <a:solidFill>
                  <a:schemeClr val="bg1"/>
                </a:solidFill>
                <a:latin typeface="Comic Sans MS" pitchFamily="66" charset="0"/>
              </a:rPr>
              <a:t>Examples of o</a:t>
            </a:r>
            <a:r>
              <a:rPr lang="en-US" sz="3200" b="1" smtClean="0">
                <a:solidFill>
                  <a:schemeClr val="bg1"/>
                </a:solidFill>
                <a:latin typeface="Comic Sans MS" pitchFamily="66" charset="0"/>
              </a:rPr>
              <a:t>pen problems</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92113" y="1268413"/>
            <a:ext cx="8353425" cy="5113337"/>
          </a:xfrm>
        </p:spPr>
        <p:txBody>
          <a:bodyPr>
            <a:noAutofit/>
          </a:bodyPr>
          <a:lstStyle/>
          <a:p>
            <a:pPr marL="274320" indent="-274320" eaLnBrk="1" fontAlgn="auto" hangingPunct="1">
              <a:spcBef>
                <a:spcPts val="580"/>
              </a:spcBef>
              <a:spcAft>
                <a:spcPts val="0"/>
              </a:spcAft>
              <a:buFont typeface="Wingdings 2"/>
              <a:buChar char=""/>
              <a:defRPr/>
            </a:pPr>
            <a:r>
              <a:rPr lang="en-US" dirty="0">
                <a:solidFill>
                  <a:schemeClr val="bg2">
                    <a:lumMod val="25000"/>
                  </a:schemeClr>
                </a:solidFill>
                <a:latin typeface="Comic Sans MS" pitchFamily="66" charset="0"/>
              </a:rPr>
              <a:t>t</a:t>
            </a:r>
            <a:r>
              <a:rPr lang="en-US" dirty="0" smtClean="0">
                <a:solidFill>
                  <a:schemeClr val="bg2">
                    <a:lumMod val="25000"/>
                  </a:schemeClr>
                </a:solidFill>
                <a:latin typeface="Comic Sans MS" pitchFamily="66" charset="0"/>
              </a:rPr>
              <a:t>he problem of finding all solutions of constraint Helmholtz conditions for given unconstrained equations of motion and given constraint</a:t>
            </a:r>
          </a:p>
          <a:p>
            <a:pPr marL="274320" indent="-274320" eaLnBrk="1" fontAlgn="auto" hangingPunct="1">
              <a:spcBef>
                <a:spcPts val="580"/>
              </a:spcBef>
              <a:spcAft>
                <a:spcPts val="0"/>
              </a:spcAft>
              <a:buFont typeface="Wingdings 2"/>
              <a:buChar char=""/>
              <a:defRPr/>
            </a:pPr>
            <a:endParaRPr lang="en-US"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a:solidFill>
                  <a:schemeClr val="bg2">
                    <a:lumMod val="25000"/>
                  </a:schemeClr>
                </a:solidFill>
                <a:latin typeface="Comic Sans MS" pitchFamily="66" charset="0"/>
              </a:rPr>
              <a:t>t</a:t>
            </a:r>
            <a:r>
              <a:rPr lang="en-US" dirty="0" smtClean="0">
                <a:solidFill>
                  <a:schemeClr val="bg2">
                    <a:lumMod val="25000"/>
                  </a:schemeClr>
                </a:solidFill>
                <a:latin typeface="Comic Sans MS" pitchFamily="66" charset="0"/>
              </a:rPr>
              <a:t>rivial constraint problem – for a given solution of constraint Helmholtz conditions to find all constraint Lagrangians leading to given reduced equations</a:t>
            </a:r>
          </a:p>
          <a:p>
            <a:pPr marL="274320" indent="-274320" eaLnBrk="1" fontAlgn="auto" hangingPunct="1">
              <a:spcBef>
                <a:spcPts val="580"/>
              </a:spcBef>
              <a:spcAft>
                <a:spcPts val="0"/>
              </a:spcAft>
              <a:buFont typeface="Wingdings 2"/>
              <a:buChar char=""/>
              <a:defRPr/>
            </a:pPr>
            <a:endParaRPr lang="en-US" dirty="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a:solidFill>
                  <a:schemeClr val="bg2">
                    <a:lumMod val="25000"/>
                  </a:schemeClr>
                </a:solidFill>
                <a:latin typeface="Comic Sans MS" pitchFamily="66" charset="0"/>
              </a:rPr>
              <a:t>c</a:t>
            </a:r>
            <a:r>
              <a:rPr lang="en-US" dirty="0" smtClean="0">
                <a:solidFill>
                  <a:schemeClr val="bg2">
                    <a:lumMod val="25000"/>
                  </a:schemeClr>
                </a:solidFill>
                <a:latin typeface="Comic Sans MS" pitchFamily="66" charset="0"/>
              </a:rPr>
              <a:t>onstraints leading to constraint variational system for initially non-variational equations</a:t>
            </a:r>
          </a:p>
          <a:p>
            <a:pPr marL="274320" indent="-274320" eaLnBrk="1" fontAlgn="auto" hangingPunct="1">
              <a:spcBef>
                <a:spcPts val="580"/>
              </a:spcBef>
              <a:spcAft>
                <a:spcPts val="0"/>
              </a:spcAft>
              <a:buFont typeface="Wingdings 2"/>
              <a:buChar char=""/>
              <a:defRPr/>
            </a:pPr>
            <a:endParaRPr lang="en-US" dirty="0" smtClean="0">
              <a:solidFill>
                <a:schemeClr val="bg2">
                  <a:lumMod val="25000"/>
                </a:schemeClr>
              </a:solidFill>
              <a:latin typeface="Comic Sans MS" pitchFamily="66" charset="0"/>
            </a:endParaRPr>
          </a:p>
        </p:txBody>
      </p:sp>
      <p:sp>
        <p:nvSpPr>
          <p:cNvPr id="2" name="Zástupný symbol pro číslo snímku 1"/>
          <p:cNvSpPr>
            <a:spLocks noGrp="1"/>
          </p:cNvSpPr>
          <p:nvPr>
            <p:ph type="sldNum" sz="quarter" idx="12"/>
          </p:nvPr>
        </p:nvSpPr>
        <p:spPr/>
        <p:txBody>
          <a:bodyPr/>
          <a:lstStyle/>
          <a:p>
            <a:pPr>
              <a:defRPr/>
            </a:pPr>
            <a:fld id="{BDA1E07E-07D8-4578-BBFF-D32A568A631A}" type="slidenum">
              <a:rPr lang="cs-CZ" smtClean="0"/>
              <a:pPr>
                <a:defRPr/>
              </a:pPr>
              <a:t>47</a:t>
            </a:fld>
            <a:endParaRPr lang="cs-CZ"/>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14690" name="Nadpis 1"/>
          <p:cNvSpPr>
            <a:spLocks noGrp="1"/>
          </p:cNvSpPr>
          <p:nvPr>
            <p:ph type="title"/>
          </p:nvPr>
        </p:nvSpPr>
        <p:spPr>
          <a:xfrm>
            <a:off x="395288" y="274638"/>
            <a:ext cx="8291512"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References</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64198" y="1556792"/>
            <a:ext cx="8353425" cy="5112568"/>
          </a:xfrm>
        </p:spPr>
        <p:txBody>
          <a:bodyPr>
            <a:noAutofit/>
          </a:bodyPr>
          <a:lstStyle/>
          <a:p>
            <a:pPr marL="274320" indent="-274320" eaLnBrk="1" fontAlgn="auto" hangingPunct="1">
              <a:spcBef>
                <a:spcPts val="580"/>
              </a:spcBef>
              <a:spcAft>
                <a:spcPts val="0"/>
              </a:spcAft>
              <a:buFont typeface="Wingdings 2"/>
              <a:buChar char=""/>
              <a:defRPr/>
            </a:pPr>
            <a:r>
              <a:rPr lang="cs-CZ" sz="2200" dirty="0">
                <a:solidFill>
                  <a:schemeClr val="bg2">
                    <a:lumMod val="25000"/>
                  </a:schemeClr>
                </a:solidFill>
                <a:latin typeface="Comic Sans MS" pitchFamily="66" charset="0"/>
              </a:rPr>
              <a:t>O. Rossi, J. Musilová: On the inverse variational problem in nonholonomic mechanics. Communications in Mathematics 20 (2012), 41-62. </a:t>
            </a:r>
          </a:p>
          <a:p>
            <a:pPr marL="0" indent="0" eaLnBrk="1" fontAlgn="auto" hangingPunct="1">
              <a:spcBef>
                <a:spcPts val="580"/>
              </a:spcBef>
              <a:spcAft>
                <a:spcPts val="0"/>
              </a:spcAft>
              <a:buNone/>
              <a:defRPr/>
            </a:pPr>
            <a:endParaRPr lang="cs-CZ" sz="1000"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2200" dirty="0" smtClean="0">
                <a:solidFill>
                  <a:schemeClr val="bg2">
                    <a:lumMod val="25000"/>
                  </a:schemeClr>
                </a:solidFill>
                <a:latin typeface="Comic Sans MS" pitchFamily="66" charset="0"/>
              </a:rPr>
              <a:t>Krupkov</a:t>
            </a:r>
            <a:r>
              <a:rPr lang="cs-CZ" sz="2200" dirty="0" smtClean="0">
                <a:solidFill>
                  <a:schemeClr val="bg2">
                    <a:lumMod val="25000"/>
                  </a:schemeClr>
                </a:solidFill>
                <a:latin typeface="Comic Sans MS" pitchFamily="66" charset="0"/>
              </a:rPr>
              <a:t>á:</a:t>
            </a:r>
            <a:r>
              <a:rPr lang="cs-CZ" sz="2200" i="1" dirty="0" smtClean="0">
                <a:solidFill>
                  <a:schemeClr val="bg2">
                    <a:lumMod val="25000"/>
                  </a:schemeClr>
                </a:solidFill>
                <a:latin typeface="Comic Sans MS" pitchFamily="66" charset="0"/>
              </a:rPr>
              <a:t> </a:t>
            </a:r>
            <a:r>
              <a:rPr lang="cs-CZ" sz="2200" dirty="0" err="1" smtClean="0">
                <a:solidFill>
                  <a:schemeClr val="bg2">
                    <a:lumMod val="25000"/>
                  </a:schemeClr>
                </a:solidFill>
                <a:latin typeface="Comic Sans MS" pitchFamily="66" charset="0"/>
              </a:rPr>
              <a:t>Mechanical</a:t>
            </a:r>
            <a:r>
              <a:rPr lang="cs-CZ" sz="2200" dirty="0" smtClean="0">
                <a:solidFill>
                  <a:schemeClr val="bg2">
                    <a:lumMod val="25000"/>
                  </a:schemeClr>
                </a:solidFill>
                <a:latin typeface="Comic Sans MS" pitchFamily="66" charset="0"/>
              </a:rPr>
              <a:t> s</a:t>
            </a:r>
            <a:r>
              <a:rPr lang="en-US" sz="2200" dirty="0" err="1" smtClean="0">
                <a:solidFill>
                  <a:schemeClr val="bg2">
                    <a:lumMod val="25000"/>
                  </a:schemeClr>
                </a:solidFill>
                <a:latin typeface="Comic Sans MS" pitchFamily="66" charset="0"/>
              </a:rPr>
              <a:t>ystems</a:t>
            </a:r>
            <a:r>
              <a:rPr lang="en-US" sz="2200" dirty="0" smtClean="0">
                <a:solidFill>
                  <a:schemeClr val="bg2">
                    <a:lumMod val="25000"/>
                  </a:schemeClr>
                </a:solidFill>
                <a:latin typeface="Comic Sans MS" pitchFamily="66" charset="0"/>
              </a:rPr>
              <a:t> with nonholonomic constraints. J. Math. Phys. </a:t>
            </a:r>
            <a:r>
              <a:rPr lang="en-US" sz="2200" b="1" dirty="0" smtClean="0">
                <a:solidFill>
                  <a:schemeClr val="bg2">
                    <a:lumMod val="25000"/>
                  </a:schemeClr>
                </a:solidFill>
                <a:latin typeface="Comic Sans MS" pitchFamily="66" charset="0"/>
              </a:rPr>
              <a:t>38</a:t>
            </a:r>
            <a:r>
              <a:rPr lang="en-US" sz="2200" dirty="0" smtClean="0">
                <a:solidFill>
                  <a:schemeClr val="bg2">
                    <a:lumMod val="25000"/>
                  </a:schemeClr>
                </a:solidFill>
                <a:latin typeface="Comic Sans MS" pitchFamily="66" charset="0"/>
              </a:rPr>
              <a:t> (1997), 10, 5098-5126</a:t>
            </a:r>
            <a:r>
              <a:rPr lang="cs-CZ" sz="2200" dirty="0">
                <a:solidFill>
                  <a:schemeClr val="bg2">
                    <a:lumMod val="25000"/>
                  </a:schemeClr>
                </a:solidFill>
                <a:latin typeface="Comic Sans MS" pitchFamily="66" charset="0"/>
              </a:rPr>
              <a:t>.</a:t>
            </a:r>
            <a:endParaRPr lang="en-US" sz="2200"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1000"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2200" dirty="0" smtClean="0">
                <a:solidFill>
                  <a:schemeClr val="bg2">
                    <a:lumMod val="25000"/>
                  </a:schemeClr>
                </a:solidFill>
                <a:latin typeface="Comic Sans MS" pitchFamily="66" charset="0"/>
              </a:rPr>
              <a:t>O. </a:t>
            </a:r>
            <a:r>
              <a:rPr lang="en-US" sz="2200" dirty="0" err="1" smtClean="0">
                <a:solidFill>
                  <a:schemeClr val="bg2">
                    <a:lumMod val="25000"/>
                  </a:schemeClr>
                </a:solidFill>
                <a:latin typeface="Comic Sans MS" pitchFamily="66" charset="0"/>
              </a:rPr>
              <a:t>Krupkov</a:t>
            </a:r>
            <a:r>
              <a:rPr lang="cs-CZ" sz="2200" dirty="0" smtClean="0">
                <a:solidFill>
                  <a:schemeClr val="bg2">
                    <a:lumMod val="25000"/>
                  </a:schemeClr>
                </a:solidFill>
                <a:latin typeface="Comic Sans MS" pitchFamily="66" charset="0"/>
              </a:rPr>
              <a:t>á</a:t>
            </a:r>
            <a:r>
              <a:rPr lang="en-US" sz="2200" dirty="0" smtClean="0">
                <a:solidFill>
                  <a:schemeClr val="bg2">
                    <a:lumMod val="25000"/>
                  </a:schemeClr>
                </a:solidFill>
                <a:latin typeface="Comic Sans MS" pitchFamily="66" charset="0"/>
              </a:rPr>
              <a:t>, J. </a:t>
            </a:r>
            <a:r>
              <a:rPr lang="en-US" sz="2200" dirty="0" err="1" smtClean="0">
                <a:solidFill>
                  <a:schemeClr val="bg2">
                    <a:lumMod val="25000"/>
                  </a:schemeClr>
                </a:solidFill>
                <a:latin typeface="Comic Sans MS" pitchFamily="66" charset="0"/>
              </a:rPr>
              <a:t>Musilov</a:t>
            </a:r>
            <a:r>
              <a:rPr lang="cs-CZ" sz="2200" dirty="0" smtClean="0">
                <a:solidFill>
                  <a:schemeClr val="bg2">
                    <a:lumMod val="25000"/>
                  </a:schemeClr>
                </a:solidFill>
                <a:latin typeface="Comic Sans MS" pitchFamily="66" charset="0"/>
              </a:rPr>
              <a:t>á</a:t>
            </a:r>
            <a:r>
              <a:rPr lang="en-US" sz="2200" dirty="0" smtClean="0">
                <a:solidFill>
                  <a:schemeClr val="bg2">
                    <a:lumMod val="25000"/>
                  </a:schemeClr>
                </a:solidFill>
                <a:latin typeface="Comic Sans MS" pitchFamily="66" charset="0"/>
              </a:rPr>
              <a:t>: Nonholonomic variational systems. Rep. Math. Phys. </a:t>
            </a:r>
            <a:r>
              <a:rPr lang="en-US" sz="2200" b="1" dirty="0" smtClean="0">
                <a:solidFill>
                  <a:schemeClr val="bg2">
                    <a:lumMod val="25000"/>
                  </a:schemeClr>
                </a:solidFill>
                <a:latin typeface="Comic Sans MS" pitchFamily="66" charset="0"/>
              </a:rPr>
              <a:t>55</a:t>
            </a:r>
            <a:r>
              <a:rPr lang="en-US" sz="2200" dirty="0" smtClean="0">
                <a:solidFill>
                  <a:schemeClr val="bg2">
                    <a:lumMod val="25000"/>
                  </a:schemeClr>
                </a:solidFill>
                <a:latin typeface="Comic Sans MS" pitchFamily="66" charset="0"/>
              </a:rPr>
              <a:t> (2005), 2, 211-220.</a:t>
            </a:r>
          </a:p>
          <a:p>
            <a:pPr marL="274320" indent="-274320" eaLnBrk="1" fontAlgn="auto" hangingPunct="1">
              <a:spcBef>
                <a:spcPts val="580"/>
              </a:spcBef>
              <a:spcAft>
                <a:spcPts val="0"/>
              </a:spcAft>
              <a:buFont typeface="Wingdings 2"/>
              <a:buChar char=""/>
              <a:defRPr/>
            </a:pPr>
            <a:endParaRPr lang="en-US" sz="1000"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2200" dirty="0" smtClean="0">
                <a:solidFill>
                  <a:schemeClr val="bg2">
                    <a:lumMod val="25000"/>
                  </a:schemeClr>
                </a:solidFill>
                <a:latin typeface="Comic Sans MS" pitchFamily="66" charset="0"/>
              </a:rPr>
              <a:t>O. </a:t>
            </a:r>
            <a:r>
              <a:rPr lang="en-US" sz="2200" dirty="0" err="1" smtClean="0">
                <a:solidFill>
                  <a:schemeClr val="bg2">
                    <a:lumMod val="25000"/>
                  </a:schemeClr>
                </a:solidFill>
                <a:latin typeface="Comic Sans MS" pitchFamily="66" charset="0"/>
              </a:rPr>
              <a:t>Krupkov</a:t>
            </a:r>
            <a:r>
              <a:rPr lang="cs-CZ" sz="2200" dirty="0" smtClean="0">
                <a:solidFill>
                  <a:schemeClr val="bg2">
                    <a:lumMod val="25000"/>
                  </a:schemeClr>
                </a:solidFill>
                <a:latin typeface="Comic Sans MS" pitchFamily="66" charset="0"/>
              </a:rPr>
              <a:t>á</a:t>
            </a:r>
            <a:r>
              <a:rPr lang="en-US" sz="2200" dirty="0" smtClean="0">
                <a:solidFill>
                  <a:schemeClr val="bg2">
                    <a:lumMod val="25000"/>
                  </a:schemeClr>
                </a:solidFill>
                <a:latin typeface="Comic Sans MS" pitchFamily="66" charset="0"/>
              </a:rPr>
              <a:t>: The nonholonomic variational principle. J. Phys. A: Math. </a:t>
            </a:r>
            <a:r>
              <a:rPr lang="en-US" sz="2200" dirty="0" err="1" smtClean="0">
                <a:solidFill>
                  <a:schemeClr val="bg2">
                    <a:lumMod val="25000"/>
                  </a:schemeClr>
                </a:solidFill>
                <a:latin typeface="Comic Sans MS" pitchFamily="66" charset="0"/>
              </a:rPr>
              <a:t>Theor</a:t>
            </a:r>
            <a:r>
              <a:rPr lang="en-US" sz="2200" dirty="0" smtClean="0">
                <a:solidFill>
                  <a:schemeClr val="bg2">
                    <a:lumMod val="25000"/>
                  </a:schemeClr>
                </a:solidFill>
                <a:latin typeface="Comic Sans MS" pitchFamily="66" charset="0"/>
              </a:rPr>
              <a:t>. 42 (2009), 185201 (40pp).</a:t>
            </a:r>
          </a:p>
          <a:p>
            <a:pPr marL="274320" indent="-274320" eaLnBrk="1" fontAlgn="auto" hangingPunct="1">
              <a:spcBef>
                <a:spcPts val="580"/>
              </a:spcBef>
              <a:spcAft>
                <a:spcPts val="0"/>
              </a:spcAft>
              <a:buFont typeface="Wingdings 2"/>
              <a:buChar char=""/>
              <a:defRPr/>
            </a:pPr>
            <a:endParaRPr lang="en-US" sz="2400" dirty="0" smtClean="0">
              <a:solidFill>
                <a:schemeClr val="bg2">
                  <a:lumMod val="25000"/>
                </a:schemeClr>
              </a:solidFill>
              <a:latin typeface="Comic Sans MS" pitchFamily="66" charset="0"/>
            </a:endParaRPr>
          </a:p>
        </p:txBody>
      </p:sp>
      <p:sp>
        <p:nvSpPr>
          <p:cNvPr id="2" name="Zástupný symbol pro číslo snímku 1"/>
          <p:cNvSpPr>
            <a:spLocks noGrp="1"/>
          </p:cNvSpPr>
          <p:nvPr>
            <p:ph type="sldNum" sz="quarter" idx="12"/>
          </p:nvPr>
        </p:nvSpPr>
        <p:spPr/>
        <p:txBody>
          <a:bodyPr/>
          <a:lstStyle/>
          <a:p>
            <a:pPr>
              <a:defRPr/>
            </a:pPr>
            <a:fld id="{BDA1E07E-07D8-4578-BBFF-D32A568A631A}" type="slidenum">
              <a:rPr lang="cs-CZ" smtClean="0"/>
              <a:pPr>
                <a:defRPr/>
              </a:pPr>
              <a:t>48</a:t>
            </a:fld>
            <a:endParaRPr lang="cs-CZ"/>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16738" name="Nadpis 1"/>
          <p:cNvSpPr>
            <a:spLocks noGrp="1"/>
          </p:cNvSpPr>
          <p:nvPr>
            <p:ph type="title"/>
          </p:nvPr>
        </p:nvSpPr>
        <p:spPr>
          <a:xfrm>
            <a:off x="395288" y="274638"/>
            <a:ext cx="8291512"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References</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179512" y="1196752"/>
            <a:ext cx="8784976" cy="5472608"/>
          </a:xfrm>
        </p:spPr>
        <p:txBody>
          <a:bodyPr>
            <a:noAutofit/>
          </a:bodyPr>
          <a:lstStyle/>
          <a:p>
            <a:pPr marL="274320" indent="-274320" eaLnBrk="1" fontAlgn="auto" hangingPunct="1">
              <a:spcBef>
                <a:spcPts val="580"/>
              </a:spcBef>
              <a:spcAft>
                <a:spcPts val="0"/>
              </a:spcAft>
              <a:buFont typeface="Wingdings 2"/>
              <a:buChar char=""/>
              <a:defRPr/>
            </a:pPr>
            <a:r>
              <a:rPr lang="en-US" sz="2200" dirty="0">
                <a:solidFill>
                  <a:schemeClr val="bg2">
                    <a:lumMod val="25000"/>
                  </a:schemeClr>
                </a:solidFill>
                <a:latin typeface="Comic Sans MS" pitchFamily="66" charset="0"/>
              </a:rPr>
              <a:t>E. Massa, E. </a:t>
            </a:r>
            <a:r>
              <a:rPr lang="en-US" sz="2200" dirty="0" err="1">
                <a:solidFill>
                  <a:schemeClr val="bg2">
                    <a:lumMod val="25000"/>
                  </a:schemeClr>
                </a:solidFill>
                <a:latin typeface="Comic Sans MS" pitchFamily="66" charset="0"/>
              </a:rPr>
              <a:t>Pagani</a:t>
            </a:r>
            <a:r>
              <a:rPr lang="en-US" sz="2200" dirty="0">
                <a:solidFill>
                  <a:schemeClr val="bg2">
                    <a:lumMod val="25000"/>
                  </a:schemeClr>
                </a:solidFill>
                <a:latin typeface="Comic Sans MS" pitchFamily="66" charset="0"/>
              </a:rPr>
              <a:t>: A new look at classical mechanics of constrained systems. Ann. Inst. </a:t>
            </a:r>
            <a:r>
              <a:rPr lang="en-US" sz="2200" dirty="0" smtClean="0">
                <a:solidFill>
                  <a:schemeClr val="bg2">
                    <a:lumMod val="25000"/>
                  </a:schemeClr>
                </a:solidFill>
                <a:latin typeface="Comic Sans MS" pitchFamily="66" charset="0"/>
              </a:rPr>
              <a:t>H</a:t>
            </a:r>
            <a:r>
              <a:rPr lang="cs-CZ" sz="2200" dirty="0" smtClean="0">
                <a:solidFill>
                  <a:schemeClr val="bg2">
                    <a:lumMod val="25000"/>
                  </a:schemeClr>
                </a:solidFill>
                <a:latin typeface="Comic Sans MS" pitchFamily="66" charset="0"/>
              </a:rPr>
              <a:t>. </a:t>
            </a:r>
            <a:r>
              <a:rPr lang="en-US" sz="2200" dirty="0" err="1" smtClean="0">
                <a:solidFill>
                  <a:schemeClr val="bg2">
                    <a:lumMod val="25000"/>
                  </a:schemeClr>
                </a:solidFill>
                <a:latin typeface="Comic Sans MS" pitchFamily="66" charset="0"/>
              </a:rPr>
              <a:t>Poincar</a:t>
            </a:r>
            <a:r>
              <a:rPr lang="cs-CZ" sz="2200" dirty="0">
                <a:solidFill>
                  <a:schemeClr val="bg2">
                    <a:lumMod val="25000"/>
                  </a:schemeClr>
                </a:solidFill>
                <a:latin typeface="Comic Sans MS" pitchFamily="66" charset="0"/>
              </a:rPr>
              <a:t>é</a:t>
            </a:r>
            <a:r>
              <a:rPr lang="en-US" sz="2200" dirty="0">
                <a:solidFill>
                  <a:schemeClr val="bg2">
                    <a:lumMod val="25000"/>
                  </a:schemeClr>
                </a:solidFill>
                <a:latin typeface="Comic Sans MS" pitchFamily="66" charset="0"/>
              </a:rPr>
              <a:t> </a:t>
            </a:r>
            <a:r>
              <a:rPr lang="en-US" sz="2200" b="1" dirty="0">
                <a:solidFill>
                  <a:schemeClr val="bg2">
                    <a:lumMod val="25000"/>
                  </a:schemeClr>
                </a:solidFill>
                <a:latin typeface="Comic Sans MS" pitchFamily="66" charset="0"/>
              </a:rPr>
              <a:t>66 </a:t>
            </a:r>
            <a:r>
              <a:rPr lang="en-US" sz="2200" dirty="0">
                <a:solidFill>
                  <a:schemeClr val="bg2">
                    <a:lumMod val="25000"/>
                  </a:schemeClr>
                </a:solidFill>
                <a:latin typeface="Comic Sans MS" pitchFamily="66" charset="0"/>
              </a:rPr>
              <a:t>(1997),  1-36</a:t>
            </a:r>
            <a:r>
              <a:rPr lang="en-US" sz="2200" dirty="0" smtClean="0">
                <a:solidFill>
                  <a:schemeClr val="bg2">
                    <a:lumMod val="25000"/>
                  </a:schemeClr>
                </a:solidFill>
                <a:latin typeface="Comic Sans MS" pitchFamily="66" charset="0"/>
              </a:rPr>
              <a:t>.</a:t>
            </a:r>
            <a:endParaRPr lang="cs-CZ" sz="2200" b="1"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endParaRPr lang="cs-CZ" sz="1000"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cs-CZ" sz="2200" dirty="0" smtClean="0">
                <a:solidFill>
                  <a:schemeClr val="bg2">
                    <a:lumMod val="25000"/>
                  </a:schemeClr>
                </a:solidFill>
                <a:latin typeface="Comic Sans MS" pitchFamily="66" charset="0"/>
              </a:rPr>
              <a:t>W. </a:t>
            </a:r>
            <a:r>
              <a:rPr lang="en-US" sz="2200" dirty="0" err="1" smtClean="0">
                <a:solidFill>
                  <a:schemeClr val="bg2">
                    <a:lumMod val="25000"/>
                  </a:schemeClr>
                </a:solidFill>
                <a:latin typeface="Comic Sans MS" pitchFamily="66" charset="0"/>
              </a:rPr>
              <a:t>Sarlet</a:t>
            </a:r>
            <a:r>
              <a:rPr lang="en-US" sz="2200" dirty="0" smtClean="0">
                <a:solidFill>
                  <a:schemeClr val="bg2">
                    <a:lumMod val="25000"/>
                  </a:schemeClr>
                </a:solidFill>
                <a:latin typeface="Comic Sans MS" pitchFamily="66" charset="0"/>
              </a:rPr>
              <a:t>: A direct geometrical construction of the dynamics of non-holonomic Lagrangian systems. </a:t>
            </a:r>
            <a:r>
              <a:rPr lang="en-US" sz="2200" dirty="0" err="1" smtClean="0">
                <a:solidFill>
                  <a:schemeClr val="bg2">
                    <a:lumMod val="25000"/>
                  </a:schemeClr>
                </a:solidFill>
                <a:latin typeface="Comic Sans MS" pitchFamily="66" charset="0"/>
              </a:rPr>
              <a:t>Extracta</a:t>
            </a:r>
            <a:r>
              <a:rPr lang="en-US" sz="2200" dirty="0" smtClean="0">
                <a:solidFill>
                  <a:schemeClr val="bg2">
                    <a:lumMod val="25000"/>
                  </a:schemeClr>
                </a:solidFill>
                <a:latin typeface="Comic Sans MS" pitchFamily="66" charset="0"/>
              </a:rPr>
              <a:t> </a:t>
            </a:r>
            <a:r>
              <a:rPr lang="en-US" sz="2200" dirty="0" err="1" smtClean="0">
                <a:solidFill>
                  <a:schemeClr val="bg2">
                    <a:lumMod val="25000"/>
                  </a:schemeClr>
                </a:solidFill>
                <a:latin typeface="Comic Sans MS" pitchFamily="66" charset="0"/>
              </a:rPr>
              <a:t>Mathematicae</a:t>
            </a:r>
            <a:r>
              <a:rPr lang="en-US" sz="2200" dirty="0" smtClean="0">
                <a:solidFill>
                  <a:schemeClr val="bg2">
                    <a:lumMod val="25000"/>
                  </a:schemeClr>
                </a:solidFill>
                <a:latin typeface="Comic Sans MS" pitchFamily="66" charset="0"/>
              </a:rPr>
              <a:t> </a:t>
            </a:r>
            <a:r>
              <a:rPr lang="en-US" sz="2200" b="1" dirty="0" smtClean="0">
                <a:solidFill>
                  <a:schemeClr val="bg2">
                    <a:lumMod val="25000"/>
                  </a:schemeClr>
                </a:solidFill>
                <a:latin typeface="Comic Sans MS" pitchFamily="66" charset="0"/>
              </a:rPr>
              <a:t>11 </a:t>
            </a:r>
            <a:r>
              <a:rPr lang="en-US" sz="2200" dirty="0" smtClean="0">
                <a:solidFill>
                  <a:schemeClr val="bg2">
                    <a:lumMod val="25000"/>
                  </a:schemeClr>
                </a:solidFill>
                <a:latin typeface="Comic Sans MS" pitchFamily="66" charset="0"/>
              </a:rPr>
              <a:t>(1996), 202-2012.</a:t>
            </a:r>
          </a:p>
          <a:p>
            <a:pPr marL="0" indent="0" eaLnBrk="1" fontAlgn="auto" hangingPunct="1">
              <a:spcBef>
                <a:spcPts val="580"/>
              </a:spcBef>
              <a:spcAft>
                <a:spcPts val="0"/>
              </a:spcAft>
              <a:buFont typeface="Wingdings 2"/>
              <a:buNone/>
              <a:defRPr/>
            </a:pPr>
            <a:endParaRPr lang="en-US" sz="1000"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2200" dirty="0" smtClean="0">
                <a:solidFill>
                  <a:schemeClr val="bg2">
                    <a:lumMod val="25000"/>
                  </a:schemeClr>
                </a:solidFill>
                <a:latin typeface="Comic Sans MS" pitchFamily="66" charset="0"/>
              </a:rPr>
              <a:t>M. Swaczyna, P. </a:t>
            </a:r>
            <a:r>
              <a:rPr lang="en-US" sz="2200" dirty="0" err="1" smtClean="0">
                <a:solidFill>
                  <a:schemeClr val="bg2">
                    <a:lumMod val="25000"/>
                  </a:schemeClr>
                </a:solidFill>
                <a:latin typeface="Comic Sans MS" pitchFamily="66" charset="0"/>
              </a:rPr>
              <a:t>Voln</a:t>
            </a:r>
            <a:r>
              <a:rPr lang="cs-CZ" sz="2200" dirty="0" smtClean="0">
                <a:solidFill>
                  <a:schemeClr val="bg2">
                    <a:lumMod val="25000"/>
                  </a:schemeClr>
                </a:solidFill>
                <a:latin typeface="Comic Sans MS" pitchFamily="66" charset="0"/>
              </a:rPr>
              <a:t>ý</a:t>
            </a:r>
            <a:r>
              <a:rPr lang="en-US" sz="2200" dirty="0" smtClean="0">
                <a:solidFill>
                  <a:schemeClr val="bg2">
                    <a:lumMod val="25000"/>
                  </a:schemeClr>
                </a:solidFill>
                <a:latin typeface="Comic Sans MS" pitchFamily="66" charset="0"/>
              </a:rPr>
              <a:t>: </a:t>
            </a:r>
            <a:r>
              <a:rPr lang="cs-CZ" sz="2200" dirty="0" err="1">
                <a:latin typeface="Comic Sans MS" pitchFamily="66" charset="0"/>
              </a:rPr>
              <a:t>Uniform</a:t>
            </a:r>
            <a:r>
              <a:rPr lang="cs-CZ" sz="2200" dirty="0">
                <a:latin typeface="Comic Sans MS" pitchFamily="66" charset="0"/>
              </a:rPr>
              <a:t> </a:t>
            </a:r>
            <a:r>
              <a:rPr lang="cs-CZ" sz="2200" dirty="0" err="1">
                <a:latin typeface="Comic Sans MS" pitchFamily="66" charset="0"/>
              </a:rPr>
              <a:t>projectile</a:t>
            </a:r>
            <a:r>
              <a:rPr lang="cs-CZ" sz="2200" dirty="0">
                <a:latin typeface="Comic Sans MS" pitchFamily="66" charset="0"/>
              </a:rPr>
              <a:t> </a:t>
            </a:r>
            <a:r>
              <a:rPr lang="cs-CZ" sz="2200" dirty="0" err="1">
                <a:latin typeface="Comic Sans MS" pitchFamily="66" charset="0"/>
              </a:rPr>
              <a:t>motion</a:t>
            </a:r>
            <a:r>
              <a:rPr lang="cs-CZ" sz="2200" dirty="0">
                <a:latin typeface="Comic Sans MS" pitchFamily="66" charset="0"/>
              </a:rPr>
              <a:t> as a nonholonomic </a:t>
            </a:r>
            <a:r>
              <a:rPr lang="cs-CZ" sz="2200" dirty="0" err="1">
                <a:latin typeface="Comic Sans MS" pitchFamily="66" charset="0"/>
              </a:rPr>
              <a:t>system</a:t>
            </a:r>
            <a:r>
              <a:rPr lang="cs-CZ" sz="2200" dirty="0">
                <a:latin typeface="Comic Sans MS" pitchFamily="66" charset="0"/>
              </a:rPr>
              <a:t> </a:t>
            </a:r>
            <a:r>
              <a:rPr lang="cs-CZ" sz="2200" dirty="0" err="1">
                <a:latin typeface="Comic Sans MS" pitchFamily="66" charset="0"/>
              </a:rPr>
              <a:t>with</a:t>
            </a:r>
            <a:r>
              <a:rPr lang="cs-CZ" sz="2200" dirty="0">
                <a:latin typeface="Comic Sans MS" pitchFamily="66" charset="0"/>
              </a:rPr>
              <a:t> </a:t>
            </a:r>
            <a:r>
              <a:rPr lang="cs-CZ" sz="2200" dirty="0" err="1">
                <a:latin typeface="Comic Sans MS" pitchFamily="66" charset="0"/>
              </a:rPr>
              <a:t>nonlinear</a:t>
            </a:r>
            <a:r>
              <a:rPr lang="cs-CZ" sz="2200" dirty="0">
                <a:latin typeface="Comic Sans MS" pitchFamily="66" charset="0"/>
              </a:rPr>
              <a:t> </a:t>
            </a:r>
            <a:r>
              <a:rPr lang="cs-CZ" sz="2200" dirty="0" err="1" smtClean="0">
                <a:latin typeface="Comic Sans MS" pitchFamily="66" charset="0"/>
              </a:rPr>
              <a:t>constraint</a:t>
            </a:r>
            <a:r>
              <a:rPr lang="cs-CZ" sz="2200" dirty="0" smtClean="0">
                <a:latin typeface="Comic Sans MS" pitchFamily="66" charset="0"/>
              </a:rPr>
              <a:t>. </a:t>
            </a:r>
            <a:r>
              <a:rPr lang="cs-CZ" sz="2200" dirty="0" err="1" smtClean="0">
                <a:latin typeface="Comic Sans MS" pitchFamily="66" charset="0"/>
              </a:rPr>
              <a:t>Submitted</a:t>
            </a:r>
            <a:r>
              <a:rPr lang="cs-CZ" sz="2200" dirty="0" smtClean="0">
                <a:latin typeface="Comic Sans MS" pitchFamily="66" charset="0"/>
              </a:rPr>
              <a:t> to </a:t>
            </a:r>
            <a:r>
              <a:rPr lang="cs-CZ" sz="2200" dirty="0" err="1" smtClean="0">
                <a:latin typeface="Comic Sans MS" pitchFamily="66" charset="0"/>
              </a:rPr>
              <a:t>Int</a:t>
            </a:r>
            <a:r>
              <a:rPr lang="cs-CZ" sz="2200" dirty="0">
                <a:latin typeface="Comic Sans MS" pitchFamily="66" charset="0"/>
              </a:rPr>
              <a:t>. </a:t>
            </a:r>
            <a:r>
              <a:rPr lang="cs-CZ" sz="2200" dirty="0" err="1">
                <a:latin typeface="Comic Sans MS" pitchFamily="66" charset="0"/>
              </a:rPr>
              <a:t>Journal</a:t>
            </a:r>
            <a:r>
              <a:rPr lang="cs-CZ" sz="2200" dirty="0">
                <a:latin typeface="Comic Sans MS" pitchFamily="66" charset="0"/>
              </a:rPr>
              <a:t> of Non-</a:t>
            </a:r>
            <a:r>
              <a:rPr lang="cs-CZ" sz="2200" dirty="0" err="1">
                <a:latin typeface="Comic Sans MS" pitchFamily="66" charset="0"/>
              </a:rPr>
              <a:t>Linear</a:t>
            </a:r>
            <a:r>
              <a:rPr lang="cs-CZ" sz="2200" dirty="0">
                <a:latin typeface="Comic Sans MS" pitchFamily="66" charset="0"/>
              </a:rPr>
              <a:t> </a:t>
            </a:r>
            <a:r>
              <a:rPr lang="cs-CZ" sz="2200" dirty="0" smtClean="0">
                <a:latin typeface="Comic Sans MS" pitchFamily="66" charset="0"/>
              </a:rPr>
              <a:t>Mechanics</a:t>
            </a:r>
          </a:p>
          <a:p>
            <a:pPr marL="0" indent="0" eaLnBrk="1" fontAlgn="auto" hangingPunct="1">
              <a:spcBef>
                <a:spcPts val="580"/>
              </a:spcBef>
              <a:spcAft>
                <a:spcPts val="0"/>
              </a:spcAft>
              <a:buNone/>
              <a:defRPr/>
            </a:pPr>
            <a:endParaRPr lang="cs-CZ" sz="1000" dirty="0" smtClean="0">
              <a:latin typeface="Comic Sans MS" pitchFamily="66" charset="0"/>
            </a:endParaRPr>
          </a:p>
          <a:p>
            <a:pPr marL="274320" indent="-274320" eaLnBrk="1" fontAlgn="auto" hangingPunct="1">
              <a:spcBef>
                <a:spcPts val="580"/>
              </a:spcBef>
              <a:spcAft>
                <a:spcPts val="0"/>
              </a:spcAft>
              <a:buFont typeface="Wingdings 2"/>
              <a:buChar char=""/>
              <a:defRPr/>
            </a:pPr>
            <a:r>
              <a:rPr lang="cs-CZ" sz="2200" dirty="0" smtClean="0">
                <a:latin typeface="Comic Sans MS" pitchFamily="66" charset="0"/>
              </a:rPr>
              <a:t>O. Rossi, J. Musilová: The relativistic mechanics in a nonholonomic </a:t>
            </a:r>
            <a:r>
              <a:rPr lang="cs-CZ" sz="2200" dirty="0" err="1" smtClean="0">
                <a:latin typeface="Comic Sans MS" pitchFamily="66" charset="0"/>
              </a:rPr>
              <a:t>setting</a:t>
            </a:r>
            <a:r>
              <a:rPr lang="cs-CZ" sz="2200" dirty="0" smtClean="0">
                <a:latin typeface="Comic Sans MS" pitchFamily="66" charset="0"/>
              </a:rPr>
              <a:t>: A </a:t>
            </a:r>
            <a:r>
              <a:rPr lang="cs-CZ" sz="2200" dirty="0" err="1" smtClean="0">
                <a:latin typeface="Comic Sans MS" pitchFamily="66" charset="0"/>
              </a:rPr>
              <a:t>unified</a:t>
            </a:r>
            <a:r>
              <a:rPr lang="cs-CZ" sz="2200" dirty="0" smtClean="0">
                <a:latin typeface="Comic Sans MS" pitchFamily="66" charset="0"/>
              </a:rPr>
              <a:t> </a:t>
            </a:r>
            <a:r>
              <a:rPr lang="cs-CZ" sz="2200" dirty="0" err="1" smtClean="0">
                <a:latin typeface="Comic Sans MS" pitchFamily="66" charset="0"/>
              </a:rPr>
              <a:t>approach</a:t>
            </a:r>
            <a:r>
              <a:rPr lang="cs-CZ" sz="2200" dirty="0" smtClean="0">
                <a:latin typeface="Comic Sans MS" pitchFamily="66" charset="0"/>
              </a:rPr>
              <a:t> to </a:t>
            </a:r>
            <a:r>
              <a:rPr lang="cs-CZ" sz="2200" dirty="0" err="1" smtClean="0">
                <a:latin typeface="Comic Sans MS" pitchFamily="66" charset="0"/>
              </a:rPr>
              <a:t>particles</a:t>
            </a:r>
            <a:r>
              <a:rPr lang="cs-CZ" sz="2200" dirty="0" smtClean="0">
                <a:latin typeface="Comic Sans MS" pitchFamily="66" charset="0"/>
              </a:rPr>
              <a:t> with non-zero mass and </a:t>
            </a:r>
            <a:r>
              <a:rPr lang="cs-CZ" sz="2200" dirty="0" err="1" smtClean="0">
                <a:latin typeface="Comic Sans MS" pitchFamily="66" charset="0"/>
              </a:rPr>
              <a:t>massless</a:t>
            </a:r>
            <a:r>
              <a:rPr lang="cs-CZ" sz="2200" dirty="0" smtClean="0">
                <a:latin typeface="Comic Sans MS" pitchFamily="66" charset="0"/>
              </a:rPr>
              <a:t> </a:t>
            </a:r>
            <a:r>
              <a:rPr lang="cs-CZ" sz="2200" dirty="0" err="1" smtClean="0">
                <a:latin typeface="Comic Sans MS" pitchFamily="66" charset="0"/>
              </a:rPr>
              <a:t>particles</a:t>
            </a:r>
            <a:r>
              <a:rPr lang="cs-CZ" sz="2200" dirty="0" smtClean="0">
                <a:latin typeface="Comic Sans MS" pitchFamily="66" charset="0"/>
              </a:rPr>
              <a:t>. J. </a:t>
            </a:r>
            <a:r>
              <a:rPr lang="cs-CZ" sz="2200" dirty="0" err="1" smtClean="0">
                <a:latin typeface="Comic Sans MS" pitchFamily="66" charset="0"/>
              </a:rPr>
              <a:t>Phys</a:t>
            </a:r>
            <a:r>
              <a:rPr lang="cs-CZ" sz="2200" dirty="0" smtClean="0">
                <a:latin typeface="Comic Sans MS" pitchFamily="66" charset="0"/>
              </a:rPr>
              <a:t>. Math. A.: Theor. </a:t>
            </a:r>
            <a:r>
              <a:rPr lang="cs-CZ" sz="2200" b="1" dirty="0" smtClean="0">
                <a:latin typeface="Comic Sans MS" pitchFamily="66" charset="0"/>
              </a:rPr>
              <a:t>45 </a:t>
            </a:r>
            <a:r>
              <a:rPr lang="cs-CZ" sz="2200" dirty="0" smtClean="0">
                <a:latin typeface="Comic Sans MS" pitchFamily="66" charset="0"/>
              </a:rPr>
              <a:t>(2012), 255202 (27 pp).</a:t>
            </a:r>
            <a:endParaRPr lang="cs-CZ" sz="2200" b="1" dirty="0">
              <a:latin typeface="Comic Sans MS" pitchFamily="66" charset="0"/>
            </a:endParaRPr>
          </a:p>
          <a:p>
            <a:pPr marL="0" indent="0" eaLnBrk="1" fontAlgn="auto" hangingPunct="1">
              <a:spcBef>
                <a:spcPts val="580"/>
              </a:spcBef>
              <a:spcAft>
                <a:spcPts val="0"/>
              </a:spcAft>
              <a:buFont typeface="Wingdings 2"/>
              <a:buNone/>
              <a:defRPr/>
            </a:pPr>
            <a:endParaRPr lang="en-US" sz="2400" dirty="0" smtClean="0">
              <a:solidFill>
                <a:schemeClr val="bg2">
                  <a:lumMod val="25000"/>
                </a:schemeClr>
              </a:solidFill>
              <a:latin typeface="Comic Sans MS" pitchFamily="66" charset="0"/>
            </a:endParaRPr>
          </a:p>
        </p:txBody>
      </p:sp>
      <p:sp>
        <p:nvSpPr>
          <p:cNvPr id="2" name="Zástupný symbol pro číslo snímku 1"/>
          <p:cNvSpPr>
            <a:spLocks noGrp="1"/>
          </p:cNvSpPr>
          <p:nvPr>
            <p:ph type="sldNum" sz="quarter" idx="12"/>
          </p:nvPr>
        </p:nvSpPr>
        <p:spPr/>
        <p:txBody>
          <a:bodyPr/>
          <a:lstStyle/>
          <a:p>
            <a:pPr>
              <a:defRPr/>
            </a:pPr>
            <a:fld id="{BDA1E07E-07D8-4578-BBFF-D32A568A631A}" type="slidenum">
              <a:rPr lang="cs-CZ" smtClean="0"/>
              <a:pPr>
                <a:defRPr/>
              </a:pPr>
              <a:t>49</a:t>
            </a:fld>
            <a:endParaRPr lang="cs-CZ"/>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664" name="Nadpis 1"/>
          <p:cNvSpPr>
            <a:spLocks noGrp="1"/>
          </p:cNvSpPr>
          <p:nvPr>
            <p:ph type="title"/>
          </p:nvPr>
        </p:nvSpPr>
        <p:spPr>
          <a:xfrm>
            <a:off x="395288" y="274638"/>
            <a:ext cx="8291512"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Setting of the problem</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95288" y="1447800"/>
            <a:ext cx="8497887" cy="5076825"/>
          </a:xfrm>
        </p:spPr>
        <p:txBody>
          <a:bodyPr>
            <a:normAutofit/>
          </a:bodyPr>
          <a:lstStyle/>
          <a:p>
            <a:pPr marL="274320" indent="-274320" eaLnBrk="1" fontAlgn="auto" hangingPunct="1">
              <a:spcBef>
                <a:spcPts val="580"/>
              </a:spcBef>
              <a:spcAft>
                <a:spcPts val="0"/>
              </a:spcAft>
              <a:buFont typeface="Wingdings 2"/>
              <a:buChar char=""/>
              <a:defRPr/>
            </a:pPr>
            <a:r>
              <a:rPr lang="en-US" dirty="0">
                <a:solidFill>
                  <a:srgbClr val="C00000"/>
                </a:solidFill>
                <a:latin typeface="Comic Sans MS" pitchFamily="66" charset="0"/>
              </a:rPr>
              <a:t>m</a:t>
            </a:r>
            <a:r>
              <a:rPr lang="en-US" dirty="0" smtClean="0">
                <a:solidFill>
                  <a:srgbClr val="C00000"/>
                </a:solidFill>
                <a:latin typeface="Comic Sans MS" pitchFamily="66" charset="0"/>
              </a:rPr>
              <a:t>echanical system</a:t>
            </a:r>
          </a:p>
          <a:p>
            <a:pPr marL="0" indent="0" eaLnBrk="1" fontAlgn="auto" hangingPunct="1">
              <a:spcBef>
                <a:spcPts val="580"/>
              </a:spcBef>
              <a:spcAft>
                <a:spcPts val="0"/>
              </a:spcAft>
              <a:buFont typeface="Wingdings 2"/>
              <a:buNone/>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a:solidFill>
                  <a:srgbClr val="C00000"/>
                </a:solidFill>
                <a:latin typeface="Comic Sans MS" pitchFamily="66" charset="0"/>
              </a:rPr>
              <a:t>n</a:t>
            </a:r>
            <a:r>
              <a:rPr lang="en-US" dirty="0" smtClean="0">
                <a:solidFill>
                  <a:srgbClr val="C00000"/>
                </a:solidFill>
                <a:latin typeface="Comic Sans MS" pitchFamily="66" charset="0"/>
              </a:rPr>
              <a:t>onholonomic constraint</a:t>
            </a:r>
          </a:p>
          <a:p>
            <a:pPr marL="0" indent="0" eaLnBrk="1" fontAlgn="auto" hangingPunct="1">
              <a:spcBef>
                <a:spcPts val="580"/>
              </a:spcBef>
              <a:spcAft>
                <a:spcPts val="0"/>
              </a:spcAft>
              <a:buFont typeface="Wingdings 2"/>
              <a:buNone/>
              <a:defRPr/>
            </a:pPr>
            <a:endParaRPr lang="en-US"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smtClean="0">
                <a:solidFill>
                  <a:srgbClr val="C00000"/>
                </a:solidFill>
                <a:latin typeface="Comic Sans MS" pitchFamily="66" charset="0"/>
              </a:rPr>
              <a:t>Chetaev constraint force</a:t>
            </a:r>
          </a:p>
          <a:p>
            <a:pPr marL="274320" indent="-274320" eaLnBrk="1" fontAlgn="auto" hangingPunct="1">
              <a:spcBef>
                <a:spcPts val="580"/>
              </a:spcBef>
              <a:spcAft>
                <a:spcPts val="0"/>
              </a:spcAft>
              <a:buFont typeface="Wingdings 2"/>
              <a:buChar char=""/>
              <a:defRPr/>
            </a:pPr>
            <a:endParaRPr lang="en-US"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smtClean="0">
                <a:solidFill>
                  <a:srgbClr val="C00000"/>
                </a:solidFill>
                <a:latin typeface="Comic Sans MS" pitchFamily="66" charset="0"/>
              </a:rPr>
              <a:t>Chetaev equations </a:t>
            </a:r>
          </a:p>
          <a:p>
            <a:pPr marL="0" indent="0" eaLnBrk="1" fontAlgn="auto" hangingPunct="1">
              <a:spcBef>
                <a:spcPts val="580"/>
              </a:spcBef>
              <a:spcAft>
                <a:spcPts val="0"/>
              </a:spcAft>
              <a:buFont typeface="Wingdings 2"/>
              <a:buNone/>
              <a:defRPr/>
            </a:pPr>
            <a:r>
              <a:rPr lang="en-US" dirty="0" smtClean="0">
                <a:solidFill>
                  <a:srgbClr val="C00000"/>
                </a:solidFill>
                <a:latin typeface="Comic Sans MS" pitchFamily="66" charset="0"/>
              </a:rPr>
              <a:t>                                                        </a:t>
            </a:r>
          </a:p>
          <a:p>
            <a:pPr marL="274320" indent="-274320" eaLnBrk="1" fontAlgn="auto" hangingPunct="1">
              <a:spcBef>
                <a:spcPts val="580"/>
              </a:spcBef>
              <a:spcAft>
                <a:spcPts val="0"/>
              </a:spcAft>
              <a:buFont typeface="Wingdings 2"/>
              <a:buChar char=""/>
              <a:defRPr/>
            </a:pPr>
            <a:r>
              <a:rPr lang="en-US" dirty="0" err="1" smtClean="0">
                <a:solidFill>
                  <a:srgbClr val="C00000"/>
                </a:solidFill>
                <a:latin typeface="Comic Sans MS" pitchFamily="66" charset="0"/>
              </a:rPr>
              <a:t>ChE</a:t>
            </a:r>
            <a:r>
              <a:rPr lang="en-US" dirty="0" smtClean="0">
                <a:solidFill>
                  <a:srgbClr val="C00000"/>
                </a:solidFill>
                <a:latin typeface="Comic Sans MS" pitchFamily="66" charset="0"/>
              </a:rPr>
              <a:t> with constraints: </a:t>
            </a:r>
            <a:r>
              <a:rPr lang="en-US" dirty="0" smtClean="0">
                <a:solidFill>
                  <a:schemeClr val="bg2">
                    <a:lumMod val="25000"/>
                  </a:schemeClr>
                </a:solidFill>
                <a:latin typeface="Comic Sans MS" pitchFamily="66" charset="0"/>
              </a:rPr>
              <a:t>system of </a:t>
            </a:r>
            <a:r>
              <a:rPr lang="en-US" i="1" dirty="0" smtClean="0">
                <a:solidFill>
                  <a:schemeClr val="bg2">
                    <a:lumMod val="25000"/>
                  </a:schemeClr>
                </a:solidFill>
                <a:latin typeface="Comic Sans MS" pitchFamily="66" charset="0"/>
              </a:rPr>
              <a:t>m </a:t>
            </a:r>
            <a:r>
              <a:rPr lang="en-US" dirty="0" smtClean="0">
                <a:solidFill>
                  <a:schemeClr val="bg2">
                    <a:lumMod val="25000"/>
                  </a:schemeClr>
                </a:solidFill>
                <a:latin typeface="Comic Sans MS" pitchFamily="66" charset="0"/>
              </a:rPr>
              <a:t>+</a:t>
            </a:r>
            <a:r>
              <a:rPr lang="en-US" i="1" dirty="0" smtClean="0">
                <a:solidFill>
                  <a:schemeClr val="bg2">
                    <a:lumMod val="25000"/>
                  </a:schemeClr>
                </a:solidFill>
                <a:latin typeface="Comic Sans MS" pitchFamily="66" charset="0"/>
              </a:rPr>
              <a:t>k</a:t>
            </a:r>
            <a:r>
              <a:rPr lang="cs-CZ" dirty="0" smtClean="0">
                <a:solidFill>
                  <a:schemeClr val="bg2">
                    <a:lumMod val="25000"/>
                  </a:schemeClr>
                </a:solidFill>
                <a:latin typeface="Comic Sans MS" pitchFamily="66" charset="0"/>
              </a:rPr>
              <a:t> </a:t>
            </a:r>
            <a:r>
              <a:rPr lang="en-US" dirty="0">
                <a:solidFill>
                  <a:schemeClr val="bg2">
                    <a:lumMod val="25000"/>
                  </a:schemeClr>
                </a:solidFill>
                <a:latin typeface="Comic Sans MS" pitchFamily="66" charset="0"/>
              </a:rPr>
              <a:t> </a:t>
            </a:r>
            <a:r>
              <a:rPr lang="en-US" dirty="0" smtClean="0">
                <a:solidFill>
                  <a:schemeClr val="bg2">
                    <a:lumMod val="25000"/>
                  </a:schemeClr>
                </a:solidFill>
                <a:latin typeface="Comic Sans MS" pitchFamily="66" charset="0"/>
              </a:rPr>
              <a:t>mixed 1</a:t>
            </a:r>
            <a:r>
              <a:rPr lang="en-US" baseline="30000" dirty="0" smtClean="0">
                <a:solidFill>
                  <a:schemeClr val="bg2">
                    <a:lumMod val="25000"/>
                  </a:schemeClr>
                </a:solidFill>
                <a:latin typeface="Comic Sans MS" pitchFamily="66" charset="0"/>
              </a:rPr>
              <a:t>st</a:t>
            </a:r>
            <a:r>
              <a:rPr lang="en-US" dirty="0" smtClean="0">
                <a:solidFill>
                  <a:schemeClr val="bg2">
                    <a:lumMod val="25000"/>
                  </a:schemeClr>
                </a:solidFill>
                <a:latin typeface="Comic Sans MS" pitchFamily="66" charset="0"/>
              </a:rPr>
              <a:t> and 2</a:t>
            </a:r>
            <a:r>
              <a:rPr lang="en-US" baseline="30000" dirty="0" smtClean="0">
                <a:solidFill>
                  <a:schemeClr val="bg2">
                    <a:lumMod val="25000"/>
                  </a:schemeClr>
                </a:solidFill>
                <a:latin typeface="Comic Sans MS" pitchFamily="66" charset="0"/>
              </a:rPr>
              <a:t>nd</a:t>
            </a:r>
            <a:r>
              <a:rPr lang="en-US" dirty="0" smtClean="0">
                <a:solidFill>
                  <a:schemeClr val="bg2">
                    <a:lumMod val="25000"/>
                  </a:schemeClr>
                </a:solidFill>
                <a:latin typeface="Comic Sans MS" pitchFamily="66" charset="0"/>
              </a:rPr>
              <a:t> order ODE for </a:t>
            </a:r>
            <a:r>
              <a:rPr lang="en-US" i="1" dirty="0" smtClean="0">
                <a:solidFill>
                  <a:schemeClr val="bg2">
                    <a:lumMod val="25000"/>
                  </a:schemeClr>
                </a:solidFill>
                <a:latin typeface="Comic Sans MS" pitchFamily="66" charset="0"/>
              </a:rPr>
              <a:t>m</a:t>
            </a:r>
            <a:r>
              <a:rPr lang="en-US" dirty="0" smtClean="0">
                <a:solidFill>
                  <a:schemeClr val="bg2">
                    <a:lumMod val="25000"/>
                  </a:schemeClr>
                </a:solidFill>
                <a:latin typeface="Comic Sans MS" pitchFamily="66" charset="0"/>
              </a:rPr>
              <a:t> components of the system trajectory </a:t>
            </a:r>
            <a:r>
              <a:rPr lang="en-US" dirty="0">
                <a:solidFill>
                  <a:schemeClr val="bg2">
                    <a:lumMod val="25000"/>
                  </a:schemeClr>
                </a:solidFill>
                <a:latin typeface="Comic Sans MS" pitchFamily="66" charset="0"/>
              </a:rPr>
              <a:t>c(</a:t>
            </a:r>
            <a:r>
              <a:rPr lang="en-US" i="1" dirty="0">
                <a:solidFill>
                  <a:schemeClr val="bg2">
                    <a:lumMod val="25000"/>
                  </a:schemeClr>
                </a:solidFill>
                <a:latin typeface="Comic Sans MS" pitchFamily="66" charset="0"/>
              </a:rPr>
              <a:t>t</a:t>
            </a:r>
            <a:r>
              <a:rPr lang="en-US" dirty="0">
                <a:solidFill>
                  <a:schemeClr val="bg2">
                    <a:lumMod val="25000"/>
                  </a:schemeClr>
                </a:solidFill>
                <a:latin typeface="Comic Sans MS" pitchFamily="66" charset="0"/>
              </a:rPr>
              <a:t>) </a:t>
            </a:r>
            <a:r>
              <a:rPr lang="en-US" dirty="0" smtClean="0">
                <a:solidFill>
                  <a:schemeClr val="bg2">
                    <a:lumMod val="25000"/>
                  </a:schemeClr>
                </a:solidFill>
                <a:latin typeface="Comic Sans MS" pitchFamily="66" charset="0"/>
              </a:rPr>
              <a:t>and </a:t>
            </a:r>
            <a:r>
              <a:rPr lang="en-US" i="1" dirty="0" smtClean="0">
                <a:solidFill>
                  <a:schemeClr val="bg2">
                    <a:lumMod val="25000"/>
                  </a:schemeClr>
                </a:solidFill>
                <a:latin typeface="Comic Sans MS" pitchFamily="66" charset="0"/>
              </a:rPr>
              <a:t>k</a:t>
            </a:r>
            <a:r>
              <a:rPr lang="en-US" dirty="0" smtClean="0">
                <a:solidFill>
                  <a:schemeClr val="bg2">
                    <a:lumMod val="25000"/>
                  </a:schemeClr>
                </a:solidFill>
                <a:latin typeface="Comic Sans MS" pitchFamily="66" charset="0"/>
              </a:rPr>
              <a:t> Lagrange multipliers </a:t>
            </a:r>
            <a:r>
              <a:rPr lang="el-GR" i="1" dirty="0" smtClean="0">
                <a:solidFill>
                  <a:schemeClr val="bg2">
                    <a:lumMod val="25000"/>
                  </a:schemeClr>
                </a:solidFill>
                <a:latin typeface="Times New Roman"/>
                <a:cs typeface="Times New Roman"/>
              </a:rPr>
              <a:t>μ</a:t>
            </a:r>
            <a:r>
              <a:rPr lang="cs-CZ" i="1" baseline="-25000" dirty="0" smtClean="0">
                <a:solidFill>
                  <a:schemeClr val="bg2">
                    <a:lumMod val="25000"/>
                  </a:schemeClr>
                </a:solidFill>
                <a:latin typeface="Times New Roman"/>
                <a:cs typeface="Times New Roman"/>
              </a:rPr>
              <a:t>i</a:t>
            </a:r>
            <a:r>
              <a:rPr lang="en-US" dirty="0" smtClean="0">
                <a:solidFill>
                  <a:schemeClr val="bg2">
                    <a:lumMod val="25000"/>
                  </a:schemeClr>
                </a:solidFill>
                <a:latin typeface="Comic Sans MS" pitchFamily="66" charset="0"/>
              </a:rPr>
              <a:t> </a:t>
            </a:r>
            <a:endParaRPr lang="en-US" i="1" dirty="0" smtClean="0">
              <a:solidFill>
                <a:schemeClr val="bg2">
                  <a:lumMod val="25000"/>
                </a:schemeClr>
              </a:solidFill>
              <a:latin typeface="Comic Sans MS" pitchFamily="66" charset="0"/>
            </a:endParaRPr>
          </a:p>
        </p:txBody>
      </p:sp>
      <p:graphicFrame>
        <p:nvGraphicFramePr>
          <p:cNvPr id="1659" name="Object 635"/>
          <p:cNvGraphicFramePr>
            <a:graphicFrameLocks noChangeAspect="1"/>
          </p:cNvGraphicFramePr>
          <p:nvPr/>
        </p:nvGraphicFramePr>
        <p:xfrm>
          <a:off x="5435600" y="1412875"/>
          <a:ext cx="3179763" cy="503238"/>
        </p:xfrm>
        <a:graphic>
          <a:graphicData uri="http://schemas.openxmlformats.org/presentationml/2006/ole">
            <mc:AlternateContent xmlns:mc="http://schemas.openxmlformats.org/markup-compatibility/2006">
              <mc:Choice xmlns:v="urn:schemas-microsoft-com:vml" Requires="v">
                <p:oleObj spid="_x0000_s1931" name="Equation" r:id="rId4" imgW="1308100" imgH="228600" progId="Equation.DSMT4">
                  <p:embed/>
                </p:oleObj>
              </mc:Choice>
              <mc:Fallback>
                <p:oleObj name="Equation" r:id="rId4" imgW="1308100" imgH="228600" progId="Equation.DSMT4">
                  <p:embed/>
                  <p:pic>
                    <p:nvPicPr>
                      <p:cNvPr id="0" name="Picture 63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35600" y="1412875"/>
                        <a:ext cx="3179763" cy="503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60" name="Object 636"/>
          <p:cNvGraphicFramePr>
            <a:graphicFrameLocks noChangeAspect="1"/>
          </p:cNvGraphicFramePr>
          <p:nvPr/>
        </p:nvGraphicFramePr>
        <p:xfrm>
          <a:off x="4568825" y="2349500"/>
          <a:ext cx="4289425" cy="503238"/>
        </p:xfrm>
        <a:graphic>
          <a:graphicData uri="http://schemas.openxmlformats.org/presentationml/2006/ole">
            <mc:AlternateContent xmlns:mc="http://schemas.openxmlformats.org/markup-compatibility/2006">
              <mc:Choice xmlns:v="urn:schemas-microsoft-com:vml" Requires="v">
                <p:oleObj spid="_x0000_s1932" name="Equation" r:id="rId6" imgW="2438400" imgH="228600" progId="Equation.DSMT4">
                  <p:embed/>
                </p:oleObj>
              </mc:Choice>
              <mc:Fallback>
                <p:oleObj name="Equation" r:id="rId6" imgW="2438400" imgH="228600" progId="Equation.DSMT4">
                  <p:embed/>
                  <p:pic>
                    <p:nvPicPr>
                      <p:cNvPr id="0" name="Picture 63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68825" y="2349500"/>
                        <a:ext cx="4289425" cy="503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61" name="Object 637"/>
          <p:cNvGraphicFramePr>
            <a:graphicFrameLocks noChangeAspect="1"/>
          </p:cNvGraphicFramePr>
          <p:nvPr>
            <p:extLst>
              <p:ext uri="{D42A27DB-BD31-4B8C-83A1-F6EECF244321}">
                <p14:modId xmlns:p14="http://schemas.microsoft.com/office/powerpoint/2010/main" val="3418616972"/>
              </p:ext>
            </p:extLst>
          </p:nvPr>
        </p:nvGraphicFramePr>
        <p:xfrm>
          <a:off x="4894263" y="3068638"/>
          <a:ext cx="3527425" cy="936625"/>
        </p:xfrm>
        <a:graphic>
          <a:graphicData uri="http://schemas.openxmlformats.org/presentationml/2006/ole">
            <mc:AlternateContent xmlns:mc="http://schemas.openxmlformats.org/markup-compatibility/2006">
              <mc:Choice xmlns:v="urn:schemas-microsoft-com:vml" Requires="v">
                <p:oleObj spid="_x0000_s1933" name="Equation" r:id="rId8" imgW="1854000" imgH="482400" progId="Equation.DSMT4">
                  <p:embed/>
                </p:oleObj>
              </mc:Choice>
              <mc:Fallback>
                <p:oleObj name="Equation" r:id="rId8" imgW="1854000" imgH="482400" progId="Equation.DSMT4">
                  <p:embed/>
                  <p:pic>
                    <p:nvPicPr>
                      <p:cNvPr id="0" name="Picture 637"/>
                      <p:cNvPicPr>
                        <a:picLocks noChangeAspect="1" noChangeArrowheads="1"/>
                      </p:cNvPicPr>
                      <p:nvPr/>
                    </p:nvPicPr>
                    <p:blipFill>
                      <a:blip r:embed="rId9"/>
                      <a:srcRect/>
                      <a:stretch>
                        <a:fillRect/>
                      </a:stretch>
                    </p:blipFill>
                    <p:spPr bwMode="auto">
                      <a:xfrm>
                        <a:off x="4894263" y="3068638"/>
                        <a:ext cx="3527425" cy="936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62" name="Object 638"/>
          <p:cNvGraphicFramePr>
            <a:graphicFrameLocks noChangeAspect="1"/>
          </p:cNvGraphicFramePr>
          <p:nvPr>
            <p:extLst>
              <p:ext uri="{D42A27DB-BD31-4B8C-83A1-F6EECF244321}">
                <p14:modId xmlns:p14="http://schemas.microsoft.com/office/powerpoint/2010/main" val="1948234647"/>
              </p:ext>
            </p:extLst>
          </p:nvPr>
        </p:nvGraphicFramePr>
        <p:xfrm>
          <a:off x="4895850" y="4076700"/>
          <a:ext cx="3027363" cy="936625"/>
        </p:xfrm>
        <a:graphic>
          <a:graphicData uri="http://schemas.openxmlformats.org/presentationml/2006/ole">
            <mc:AlternateContent xmlns:mc="http://schemas.openxmlformats.org/markup-compatibility/2006">
              <mc:Choice xmlns:v="urn:schemas-microsoft-com:vml" Requires="v">
                <p:oleObj spid="_x0000_s1934" name="Equation" r:id="rId10" imgW="1574640" imgH="457200" progId="Equation.DSMT4">
                  <p:embed/>
                </p:oleObj>
              </mc:Choice>
              <mc:Fallback>
                <p:oleObj name="Equation" r:id="rId10" imgW="1574640" imgH="457200" progId="Equation.DSMT4">
                  <p:embed/>
                  <p:pic>
                    <p:nvPicPr>
                      <p:cNvPr id="0" name="Picture 638"/>
                      <p:cNvPicPr>
                        <a:picLocks noChangeAspect="1" noChangeArrowheads="1"/>
                      </p:cNvPicPr>
                      <p:nvPr/>
                    </p:nvPicPr>
                    <p:blipFill>
                      <a:blip r:embed="rId11"/>
                      <a:srcRect/>
                      <a:stretch>
                        <a:fillRect/>
                      </a:stretch>
                    </p:blipFill>
                    <p:spPr bwMode="auto">
                      <a:xfrm>
                        <a:off x="4895850" y="4076700"/>
                        <a:ext cx="3027363" cy="936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Zástupný symbol pro číslo snímku 1"/>
          <p:cNvSpPr>
            <a:spLocks noGrp="1"/>
          </p:cNvSpPr>
          <p:nvPr>
            <p:ph type="sldNum" sz="quarter" idx="12"/>
          </p:nvPr>
        </p:nvSpPr>
        <p:spPr/>
        <p:txBody>
          <a:bodyPr/>
          <a:lstStyle/>
          <a:p>
            <a:pPr>
              <a:defRPr/>
            </a:pPr>
            <a:fld id="{BDA1E07E-07D8-4578-BBFF-D32A568A631A}" type="slidenum">
              <a:rPr lang="cs-CZ" smtClean="0"/>
              <a:pPr>
                <a:defRPr/>
              </a:pPr>
              <a:t>5</a:t>
            </a:fld>
            <a:endParaRPr lang="cs-CZ"/>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503" name="Nadpis 1"/>
          <p:cNvSpPr>
            <a:spLocks noGrp="1"/>
          </p:cNvSpPr>
          <p:nvPr>
            <p:ph type="title"/>
          </p:nvPr>
        </p:nvSpPr>
        <p:spPr>
          <a:xfrm>
            <a:off x="395288" y="274638"/>
            <a:ext cx="8291512" cy="777875"/>
          </a:xfrm>
        </p:spPr>
        <p:txBody>
          <a:bodyPr/>
          <a:lstStyle/>
          <a:p>
            <a:pPr eaLnBrk="1" hangingPunct="1"/>
            <a:r>
              <a:rPr lang="en-US" sz="3200" smtClean="0">
                <a:latin typeface="Comic Sans MS" pitchFamily="66" charset="0"/>
              </a:rPr>
              <a:t> </a:t>
            </a:r>
            <a:r>
              <a:rPr lang="en-US" sz="3200" b="1" smtClean="0">
                <a:solidFill>
                  <a:schemeClr val="bg1"/>
                </a:solidFill>
                <a:latin typeface="Comic Sans MS" pitchFamily="66" charset="0"/>
              </a:rPr>
              <a:t>Fibred manifolds – general  </a:t>
            </a:r>
            <a:endParaRPr lang="cs-CZ" sz="3200" b="1" smtClean="0">
              <a:solidFill>
                <a:schemeClr val="bg1"/>
              </a:solidFill>
              <a:latin typeface="Comic Sans MS" pitchFamily="66" charset="0"/>
            </a:endParaRPr>
          </a:p>
        </p:txBody>
      </p:sp>
      <p:sp>
        <p:nvSpPr>
          <p:cNvPr id="3" name="Zástupný symbol pro obsah 2"/>
          <p:cNvSpPr>
            <a:spLocks noGrp="1"/>
          </p:cNvSpPr>
          <p:nvPr>
            <p:ph sz="quarter" idx="1"/>
          </p:nvPr>
        </p:nvSpPr>
        <p:spPr>
          <a:xfrm>
            <a:off x="395288" y="1268760"/>
            <a:ext cx="8353425" cy="5149850"/>
          </a:xfrm>
        </p:spPr>
        <p:txBody>
          <a:bodyPr>
            <a:normAutofit/>
          </a:bodyPr>
          <a:lstStyle/>
          <a:p>
            <a:pPr marL="274320" indent="-274320" eaLnBrk="1" fontAlgn="auto" hangingPunct="1">
              <a:spcBef>
                <a:spcPts val="580"/>
              </a:spcBef>
              <a:spcAft>
                <a:spcPts val="0"/>
              </a:spcAft>
              <a:buFont typeface="Wingdings 2"/>
              <a:buChar char=""/>
              <a:defRPr/>
            </a:pPr>
            <a:r>
              <a:rPr lang="en-US" dirty="0" smtClean="0">
                <a:solidFill>
                  <a:srgbClr val="C00000"/>
                </a:solidFill>
                <a:latin typeface="Comic Sans MS" pitchFamily="66" charset="0"/>
              </a:rPr>
              <a:t>fibred manifold and their jet prolongations</a:t>
            </a: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a:solidFill>
                  <a:srgbClr val="C00000"/>
                </a:solidFill>
                <a:latin typeface="Comic Sans MS" pitchFamily="66" charset="0"/>
              </a:rPr>
              <a:t>s</a:t>
            </a:r>
            <a:r>
              <a:rPr lang="en-US" dirty="0" smtClean="0">
                <a:solidFill>
                  <a:srgbClr val="C00000"/>
                </a:solidFill>
                <a:latin typeface="Comic Sans MS" pitchFamily="66" charset="0"/>
              </a:rPr>
              <a:t>ections </a:t>
            </a:r>
          </a:p>
          <a:p>
            <a:pPr marL="0" indent="0" eaLnBrk="1" fontAlgn="auto" hangingPunct="1">
              <a:spcBef>
                <a:spcPts val="580"/>
              </a:spcBef>
              <a:spcAft>
                <a:spcPts val="0"/>
              </a:spcAft>
              <a:buFont typeface="Wingdings 2"/>
              <a:buNone/>
              <a:defRPr/>
            </a:pPr>
            <a:endParaRPr lang="en-US" dirty="0">
              <a:solidFill>
                <a:schemeClr val="bg2">
                  <a:lumMod val="2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i="1" dirty="0">
                <a:solidFill>
                  <a:srgbClr val="C00000"/>
                </a:solidFill>
                <a:latin typeface="Comic Sans MS" pitchFamily="66" charset="0"/>
              </a:rPr>
              <a:t>q</a:t>
            </a:r>
            <a:r>
              <a:rPr lang="en-US" i="1" dirty="0" smtClean="0">
                <a:solidFill>
                  <a:srgbClr val="C00000"/>
                </a:solidFill>
                <a:latin typeface="Comic Sans MS" pitchFamily="66" charset="0"/>
              </a:rPr>
              <a:t>-</a:t>
            </a:r>
            <a:r>
              <a:rPr lang="en-US" dirty="0" smtClean="0">
                <a:solidFill>
                  <a:srgbClr val="C00000"/>
                </a:solidFill>
                <a:latin typeface="Comic Sans MS" pitchFamily="66" charset="0"/>
              </a:rPr>
              <a:t>forms   </a:t>
            </a: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p:txBody>
      </p:sp>
      <p:graphicFrame>
        <p:nvGraphicFramePr>
          <p:cNvPr id="2499" name="Object 451"/>
          <p:cNvGraphicFramePr>
            <a:graphicFrameLocks noChangeAspect="1"/>
          </p:cNvGraphicFramePr>
          <p:nvPr>
            <p:extLst>
              <p:ext uri="{D42A27DB-BD31-4B8C-83A1-F6EECF244321}">
                <p14:modId xmlns:p14="http://schemas.microsoft.com/office/powerpoint/2010/main" val="3821831385"/>
              </p:ext>
            </p:extLst>
          </p:nvPr>
        </p:nvGraphicFramePr>
        <p:xfrm>
          <a:off x="2339752" y="1772816"/>
          <a:ext cx="5610225" cy="863600"/>
        </p:xfrm>
        <a:graphic>
          <a:graphicData uri="http://schemas.openxmlformats.org/presentationml/2006/ole">
            <mc:AlternateContent xmlns:mc="http://schemas.openxmlformats.org/markup-compatibility/2006">
              <mc:Choice xmlns:v="urn:schemas-microsoft-com:vml" Requires="v">
                <p:oleObj spid="_x0000_s2703" name="Equation" r:id="rId4" imgW="3035300" imgH="431800" progId="Equation.DSMT4">
                  <p:embed/>
                </p:oleObj>
              </mc:Choice>
              <mc:Fallback>
                <p:oleObj name="Equation" r:id="rId4" imgW="3035300" imgH="431800" progId="Equation.DSMT4">
                  <p:embed/>
                  <p:pic>
                    <p:nvPicPr>
                      <p:cNvPr id="0" name="Picture 45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39752" y="1772816"/>
                        <a:ext cx="5610225" cy="863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00" name="Object 452"/>
          <p:cNvGraphicFramePr>
            <a:graphicFrameLocks noChangeAspect="1"/>
          </p:cNvGraphicFramePr>
          <p:nvPr>
            <p:extLst>
              <p:ext uri="{D42A27DB-BD31-4B8C-83A1-F6EECF244321}">
                <p14:modId xmlns:p14="http://schemas.microsoft.com/office/powerpoint/2010/main" val="1226924817"/>
              </p:ext>
            </p:extLst>
          </p:nvPr>
        </p:nvGraphicFramePr>
        <p:xfrm>
          <a:off x="1946275" y="2997200"/>
          <a:ext cx="7005638" cy="1081088"/>
        </p:xfrm>
        <a:graphic>
          <a:graphicData uri="http://schemas.openxmlformats.org/presentationml/2006/ole">
            <mc:AlternateContent xmlns:mc="http://schemas.openxmlformats.org/markup-compatibility/2006">
              <mc:Choice xmlns:v="urn:schemas-microsoft-com:vml" Requires="v">
                <p:oleObj spid="_x0000_s2704" name="Equation" r:id="rId6" imgW="3429000" imgH="507960" progId="Equation.DSMT4">
                  <p:embed/>
                </p:oleObj>
              </mc:Choice>
              <mc:Fallback>
                <p:oleObj name="Equation" r:id="rId6" imgW="3429000" imgH="507960" progId="Equation.DSMT4">
                  <p:embed/>
                  <p:pic>
                    <p:nvPicPr>
                      <p:cNvPr id="0" name="Picture 452"/>
                      <p:cNvPicPr>
                        <a:picLocks noChangeAspect="1" noChangeArrowheads="1"/>
                      </p:cNvPicPr>
                      <p:nvPr/>
                    </p:nvPicPr>
                    <p:blipFill>
                      <a:blip r:embed="rId7"/>
                      <a:srcRect/>
                      <a:stretch>
                        <a:fillRect/>
                      </a:stretch>
                    </p:blipFill>
                    <p:spPr bwMode="auto">
                      <a:xfrm>
                        <a:off x="1946275" y="2997200"/>
                        <a:ext cx="7005638" cy="10810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01" name="Object 453"/>
          <p:cNvGraphicFramePr>
            <a:graphicFrameLocks noChangeAspect="1"/>
          </p:cNvGraphicFramePr>
          <p:nvPr/>
        </p:nvGraphicFramePr>
        <p:xfrm>
          <a:off x="2300288" y="4379913"/>
          <a:ext cx="6448425" cy="2051050"/>
        </p:xfrm>
        <a:graphic>
          <a:graphicData uri="http://schemas.openxmlformats.org/presentationml/2006/ole">
            <mc:AlternateContent xmlns:mc="http://schemas.openxmlformats.org/markup-compatibility/2006">
              <mc:Choice xmlns:v="urn:schemas-microsoft-com:vml" Requires="v">
                <p:oleObj spid="_x0000_s2705" name="Equation" r:id="rId8" imgW="3365500" imgH="1016000" progId="Equation.DSMT4">
                  <p:embed/>
                </p:oleObj>
              </mc:Choice>
              <mc:Fallback>
                <p:oleObj name="Equation" r:id="rId8" imgW="3365500" imgH="1016000" progId="Equation.DSMT4">
                  <p:embed/>
                  <p:pic>
                    <p:nvPicPr>
                      <p:cNvPr id="0" name="Picture 45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300288" y="4379913"/>
                        <a:ext cx="6448425" cy="2051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Zástupný symbol pro číslo snímku 1"/>
          <p:cNvSpPr>
            <a:spLocks noGrp="1"/>
          </p:cNvSpPr>
          <p:nvPr>
            <p:ph type="sldNum" sz="quarter" idx="12"/>
          </p:nvPr>
        </p:nvSpPr>
        <p:spPr/>
        <p:txBody>
          <a:bodyPr/>
          <a:lstStyle/>
          <a:p>
            <a:pPr>
              <a:defRPr/>
            </a:pPr>
            <a:fld id="{BDA1E07E-07D8-4578-BBFF-D32A568A631A}" type="slidenum">
              <a:rPr lang="cs-CZ" smtClean="0"/>
              <a:pPr>
                <a:defRPr/>
              </a:pPr>
              <a:t>6</a:t>
            </a:fld>
            <a:endParaRPr lang="cs-CZ"/>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503" name="Nadpis 1"/>
          <p:cNvSpPr>
            <a:spLocks noGrp="1"/>
          </p:cNvSpPr>
          <p:nvPr>
            <p:ph type="title"/>
          </p:nvPr>
        </p:nvSpPr>
        <p:spPr>
          <a:xfrm>
            <a:off x="395288" y="274638"/>
            <a:ext cx="8291512" cy="777875"/>
          </a:xfrm>
        </p:spPr>
        <p:txBody>
          <a:bodyPr/>
          <a:lstStyle/>
          <a:p>
            <a:pPr eaLnBrk="1" hangingPunct="1"/>
            <a:r>
              <a:rPr lang="en-US" sz="3200" dirty="0" smtClean="0">
                <a:latin typeface="Comic Sans MS" pitchFamily="66" charset="0"/>
              </a:rPr>
              <a:t> </a:t>
            </a:r>
            <a:r>
              <a:rPr lang="en-US" sz="3200" b="1" dirty="0" smtClean="0">
                <a:solidFill>
                  <a:schemeClr val="bg1"/>
                </a:solidFill>
                <a:latin typeface="Comic Sans MS" pitchFamily="66" charset="0"/>
              </a:rPr>
              <a:t>Fibred manifolds – </a:t>
            </a:r>
            <a:r>
              <a:rPr lang="cs-CZ" sz="3200" b="1" dirty="0" smtClean="0">
                <a:solidFill>
                  <a:schemeClr val="bg1"/>
                </a:solidFill>
                <a:latin typeface="Comic Sans MS" pitchFamily="66" charset="0"/>
              </a:rPr>
              <a:t>mechanics</a:t>
            </a:r>
            <a:r>
              <a:rPr lang="en-US" sz="3200" b="1" dirty="0" smtClean="0">
                <a:solidFill>
                  <a:schemeClr val="bg1"/>
                </a:solidFill>
                <a:latin typeface="Comic Sans MS" pitchFamily="66" charset="0"/>
              </a:rPr>
              <a:t> </a:t>
            </a:r>
            <a:endParaRPr lang="cs-CZ" sz="3200" b="1" dirty="0" smtClean="0">
              <a:solidFill>
                <a:schemeClr val="bg1"/>
              </a:solidFill>
              <a:latin typeface="Comic Sans MS" pitchFamily="66" charset="0"/>
            </a:endParaRPr>
          </a:p>
        </p:txBody>
      </p:sp>
      <p:sp>
        <p:nvSpPr>
          <p:cNvPr id="3" name="Zástupný symbol pro obsah 2"/>
          <p:cNvSpPr>
            <a:spLocks noGrp="1"/>
          </p:cNvSpPr>
          <p:nvPr>
            <p:ph sz="quarter" idx="1"/>
          </p:nvPr>
        </p:nvSpPr>
        <p:spPr>
          <a:xfrm>
            <a:off x="388909" y="1412776"/>
            <a:ext cx="8353425" cy="5149850"/>
          </a:xfrm>
        </p:spPr>
        <p:txBody>
          <a:bodyPr>
            <a:normAutofit/>
          </a:bodyPr>
          <a:lstStyle/>
          <a:p>
            <a:pPr marL="274320" indent="-274320" eaLnBrk="1" fontAlgn="auto" hangingPunct="1">
              <a:spcBef>
                <a:spcPts val="580"/>
              </a:spcBef>
              <a:spcAft>
                <a:spcPts val="0"/>
              </a:spcAft>
              <a:buFont typeface="Wingdings 2"/>
              <a:buChar char=""/>
              <a:defRPr/>
            </a:pPr>
            <a:r>
              <a:rPr lang="en-US" dirty="0" smtClean="0">
                <a:solidFill>
                  <a:srgbClr val="C00000"/>
                </a:solidFill>
                <a:latin typeface="Comic Sans MS" pitchFamily="66" charset="0"/>
              </a:rPr>
              <a:t>fibred manifold and their jet prolongations</a:t>
            </a: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a:solidFill>
                  <a:srgbClr val="C00000"/>
                </a:solidFill>
                <a:latin typeface="Comic Sans MS" pitchFamily="66" charset="0"/>
              </a:rPr>
              <a:t>s</a:t>
            </a:r>
            <a:r>
              <a:rPr lang="en-US" dirty="0" smtClean="0">
                <a:solidFill>
                  <a:srgbClr val="C00000"/>
                </a:solidFill>
                <a:latin typeface="Comic Sans MS" pitchFamily="66" charset="0"/>
              </a:rPr>
              <a:t>ections </a:t>
            </a:r>
          </a:p>
          <a:p>
            <a:pPr marL="0" indent="0" eaLnBrk="1" fontAlgn="auto" hangingPunct="1">
              <a:spcBef>
                <a:spcPts val="580"/>
              </a:spcBef>
              <a:spcAft>
                <a:spcPts val="0"/>
              </a:spcAft>
              <a:buFont typeface="Wingdings 2"/>
              <a:buNone/>
              <a:defRPr/>
            </a:pPr>
            <a:endParaRPr lang="en-US" dirty="0">
              <a:solidFill>
                <a:schemeClr val="bg2">
                  <a:lumMod val="2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i="1" dirty="0">
                <a:solidFill>
                  <a:srgbClr val="C00000"/>
                </a:solidFill>
                <a:latin typeface="Comic Sans MS" pitchFamily="66" charset="0"/>
              </a:rPr>
              <a:t>q</a:t>
            </a:r>
            <a:r>
              <a:rPr lang="en-US" i="1" dirty="0" smtClean="0">
                <a:solidFill>
                  <a:srgbClr val="C00000"/>
                </a:solidFill>
                <a:latin typeface="Comic Sans MS" pitchFamily="66" charset="0"/>
              </a:rPr>
              <a:t>-</a:t>
            </a:r>
            <a:r>
              <a:rPr lang="en-US" dirty="0" smtClean="0">
                <a:solidFill>
                  <a:srgbClr val="C00000"/>
                </a:solidFill>
                <a:latin typeface="Comic Sans MS" pitchFamily="66" charset="0"/>
              </a:rPr>
              <a:t>forms   </a:t>
            </a: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p:txBody>
      </p:sp>
      <p:graphicFrame>
        <p:nvGraphicFramePr>
          <p:cNvPr id="2499" name="Object 451"/>
          <p:cNvGraphicFramePr>
            <a:graphicFrameLocks noChangeAspect="1"/>
          </p:cNvGraphicFramePr>
          <p:nvPr>
            <p:extLst>
              <p:ext uri="{D42A27DB-BD31-4B8C-83A1-F6EECF244321}">
                <p14:modId xmlns:p14="http://schemas.microsoft.com/office/powerpoint/2010/main" val="70534748"/>
              </p:ext>
            </p:extLst>
          </p:nvPr>
        </p:nvGraphicFramePr>
        <p:xfrm>
          <a:off x="2411760" y="1988840"/>
          <a:ext cx="5492750" cy="863600"/>
        </p:xfrm>
        <a:graphic>
          <a:graphicData uri="http://schemas.openxmlformats.org/presentationml/2006/ole">
            <mc:AlternateContent xmlns:mc="http://schemas.openxmlformats.org/markup-compatibility/2006">
              <mc:Choice xmlns:v="urn:schemas-microsoft-com:vml" Requires="v">
                <p:oleObj spid="_x0000_s39076" name="Equation" r:id="rId4" imgW="2971800" imgH="431640" progId="Equation.DSMT4">
                  <p:embed/>
                </p:oleObj>
              </mc:Choice>
              <mc:Fallback>
                <p:oleObj name="Equation" r:id="rId4" imgW="2971800" imgH="431640" progId="Equation.DSMT4">
                  <p:embed/>
                  <p:pic>
                    <p:nvPicPr>
                      <p:cNvPr id="0" name=""/>
                      <p:cNvPicPr>
                        <a:picLocks noChangeAspect="1" noChangeArrowheads="1"/>
                      </p:cNvPicPr>
                      <p:nvPr/>
                    </p:nvPicPr>
                    <p:blipFill>
                      <a:blip r:embed="rId5"/>
                      <a:srcRect/>
                      <a:stretch>
                        <a:fillRect/>
                      </a:stretch>
                    </p:blipFill>
                    <p:spPr bwMode="auto">
                      <a:xfrm>
                        <a:off x="2411760" y="1988840"/>
                        <a:ext cx="5492750" cy="863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00" name="Object 452"/>
          <p:cNvGraphicFramePr>
            <a:graphicFrameLocks noChangeAspect="1"/>
          </p:cNvGraphicFramePr>
          <p:nvPr>
            <p:extLst>
              <p:ext uri="{D42A27DB-BD31-4B8C-83A1-F6EECF244321}">
                <p14:modId xmlns:p14="http://schemas.microsoft.com/office/powerpoint/2010/main" val="3926139135"/>
              </p:ext>
            </p:extLst>
          </p:nvPr>
        </p:nvGraphicFramePr>
        <p:xfrm>
          <a:off x="2411760" y="3140968"/>
          <a:ext cx="6175375" cy="1081088"/>
        </p:xfrm>
        <a:graphic>
          <a:graphicData uri="http://schemas.openxmlformats.org/presentationml/2006/ole">
            <mc:AlternateContent xmlns:mc="http://schemas.openxmlformats.org/markup-compatibility/2006">
              <mc:Choice xmlns:v="urn:schemas-microsoft-com:vml" Requires="v">
                <p:oleObj spid="_x0000_s39077" name="Equation" r:id="rId6" imgW="3022560" imgH="507960" progId="Equation.DSMT4">
                  <p:embed/>
                </p:oleObj>
              </mc:Choice>
              <mc:Fallback>
                <p:oleObj name="Equation" r:id="rId6" imgW="3022560" imgH="507960" progId="Equation.DSMT4">
                  <p:embed/>
                  <p:pic>
                    <p:nvPicPr>
                      <p:cNvPr id="0" name=""/>
                      <p:cNvPicPr>
                        <a:picLocks noChangeAspect="1" noChangeArrowheads="1"/>
                      </p:cNvPicPr>
                      <p:nvPr/>
                    </p:nvPicPr>
                    <p:blipFill>
                      <a:blip r:embed="rId7"/>
                      <a:srcRect/>
                      <a:stretch>
                        <a:fillRect/>
                      </a:stretch>
                    </p:blipFill>
                    <p:spPr bwMode="auto">
                      <a:xfrm>
                        <a:off x="2411760" y="3140968"/>
                        <a:ext cx="6175375" cy="10810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01" name="Object 453"/>
          <p:cNvGraphicFramePr>
            <a:graphicFrameLocks noChangeAspect="1"/>
          </p:cNvGraphicFramePr>
          <p:nvPr>
            <p:extLst>
              <p:ext uri="{D42A27DB-BD31-4B8C-83A1-F6EECF244321}">
                <p14:modId xmlns:p14="http://schemas.microsoft.com/office/powerpoint/2010/main" val="4287801232"/>
              </p:ext>
            </p:extLst>
          </p:nvPr>
        </p:nvGraphicFramePr>
        <p:xfrm>
          <a:off x="2483768" y="4509120"/>
          <a:ext cx="6010275" cy="1563688"/>
        </p:xfrm>
        <a:graphic>
          <a:graphicData uri="http://schemas.openxmlformats.org/presentationml/2006/ole">
            <mc:AlternateContent xmlns:mc="http://schemas.openxmlformats.org/markup-compatibility/2006">
              <mc:Choice xmlns:v="urn:schemas-microsoft-com:vml" Requires="v">
                <p:oleObj spid="_x0000_s39078" name="Equation" r:id="rId8" imgW="3136680" imgH="774360" progId="Equation.DSMT4">
                  <p:embed/>
                </p:oleObj>
              </mc:Choice>
              <mc:Fallback>
                <p:oleObj name="Equation" r:id="rId8" imgW="3136680" imgH="774360" progId="Equation.DSMT4">
                  <p:embed/>
                  <p:pic>
                    <p:nvPicPr>
                      <p:cNvPr id="0" name=""/>
                      <p:cNvPicPr>
                        <a:picLocks noChangeAspect="1" noChangeArrowheads="1"/>
                      </p:cNvPicPr>
                      <p:nvPr/>
                    </p:nvPicPr>
                    <p:blipFill>
                      <a:blip r:embed="rId9"/>
                      <a:srcRect/>
                      <a:stretch>
                        <a:fillRect/>
                      </a:stretch>
                    </p:blipFill>
                    <p:spPr bwMode="auto">
                      <a:xfrm>
                        <a:off x="2483768" y="4509120"/>
                        <a:ext cx="6010275" cy="1563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Zástupný symbol pro číslo snímku 1"/>
          <p:cNvSpPr>
            <a:spLocks noGrp="1"/>
          </p:cNvSpPr>
          <p:nvPr>
            <p:ph type="sldNum" sz="quarter" idx="12"/>
          </p:nvPr>
        </p:nvSpPr>
        <p:spPr/>
        <p:txBody>
          <a:bodyPr/>
          <a:lstStyle/>
          <a:p>
            <a:pPr>
              <a:defRPr/>
            </a:pPr>
            <a:fld id="{BDA1E07E-07D8-4578-BBFF-D32A568A631A}" type="slidenum">
              <a:rPr lang="cs-CZ" smtClean="0"/>
              <a:pPr>
                <a:defRPr/>
              </a:pPr>
              <a:t>7</a:t>
            </a:fld>
            <a:endParaRPr lang="cs-CZ"/>
          </a:p>
        </p:txBody>
      </p:sp>
    </p:spTree>
    <p:extLst>
      <p:ext uri="{BB962C8B-B14F-4D97-AF65-F5344CB8AC3E}">
        <p14:creationId xmlns:p14="http://schemas.microsoft.com/office/powerpoint/2010/main" val="26925444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3523" name="Nadpis 1"/>
          <p:cNvSpPr>
            <a:spLocks noGrp="1"/>
          </p:cNvSpPr>
          <p:nvPr>
            <p:ph type="title"/>
          </p:nvPr>
        </p:nvSpPr>
        <p:spPr>
          <a:xfrm>
            <a:off x="251521" y="274638"/>
            <a:ext cx="8497192" cy="777875"/>
          </a:xfrm>
        </p:spPr>
        <p:txBody>
          <a:bodyPr/>
          <a:lstStyle/>
          <a:p>
            <a:pPr eaLnBrk="1" hangingPunct="1"/>
            <a:r>
              <a:rPr lang="en-US" sz="3200" dirty="0" smtClean="0">
                <a:latin typeface="Comic Sans MS" pitchFamily="66" charset="0"/>
              </a:rPr>
              <a:t> </a:t>
            </a:r>
            <a:r>
              <a:rPr lang="en-US" sz="3200" b="1" dirty="0" smtClean="0">
                <a:solidFill>
                  <a:schemeClr val="bg1"/>
                </a:solidFill>
                <a:latin typeface="Comic Sans MS" pitchFamily="66" charset="0"/>
              </a:rPr>
              <a:t>Fibred manifolds – </a:t>
            </a:r>
            <a:r>
              <a:rPr lang="cs-CZ" sz="3200" b="1" dirty="0" smtClean="0">
                <a:solidFill>
                  <a:schemeClr val="bg1"/>
                </a:solidFill>
                <a:latin typeface="Comic Sans MS" pitchFamily="66" charset="0"/>
              </a:rPr>
              <a:t>first order mechanics</a:t>
            </a:r>
          </a:p>
        </p:txBody>
      </p:sp>
      <p:sp>
        <p:nvSpPr>
          <p:cNvPr id="3" name="Zástupný symbol pro obsah 2"/>
          <p:cNvSpPr>
            <a:spLocks noGrp="1"/>
          </p:cNvSpPr>
          <p:nvPr>
            <p:ph sz="quarter" idx="1"/>
          </p:nvPr>
        </p:nvSpPr>
        <p:spPr>
          <a:xfrm>
            <a:off x="395288" y="1484313"/>
            <a:ext cx="8353425" cy="4681537"/>
          </a:xfrm>
        </p:spPr>
        <p:txBody>
          <a:bodyPr>
            <a:normAutofit lnSpcReduction="10000"/>
          </a:bodyPr>
          <a:lstStyle/>
          <a:p>
            <a:pPr marL="274320" indent="-274320" eaLnBrk="1" fontAlgn="auto" hangingPunct="1">
              <a:spcBef>
                <a:spcPts val="580"/>
              </a:spcBef>
              <a:spcAft>
                <a:spcPts val="0"/>
              </a:spcAft>
              <a:buFont typeface="Wingdings 2"/>
              <a:buChar char=""/>
              <a:defRPr/>
            </a:pPr>
            <a:r>
              <a:rPr lang="en-US" dirty="0">
                <a:solidFill>
                  <a:srgbClr val="C00000"/>
                </a:solidFill>
                <a:latin typeface="Comic Sans MS" pitchFamily="66" charset="0"/>
              </a:rPr>
              <a:t>u</a:t>
            </a:r>
            <a:r>
              <a:rPr lang="en-US" dirty="0" smtClean="0">
                <a:solidFill>
                  <a:srgbClr val="C00000"/>
                </a:solidFill>
                <a:latin typeface="Comic Sans MS" pitchFamily="66" charset="0"/>
              </a:rPr>
              <a:t>sed prolongations of (</a:t>
            </a:r>
            <a:r>
              <a:rPr lang="en-US" i="1" dirty="0" smtClean="0">
                <a:solidFill>
                  <a:srgbClr val="C00000"/>
                </a:solidFill>
                <a:latin typeface="Comic Sans MS" pitchFamily="66" charset="0"/>
              </a:rPr>
              <a:t>Y </a:t>
            </a:r>
            <a:r>
              <a:rPr lang="en-US" dirty="0" smtClean="0">
                <a:solidFill>
                  <a:srgbClr val="C00000"/>
                </a:solidFill>
                <a:latin typeface="Comic Sans MS" pitchFamily="66" charset="0"/>
              </a:rPr>
              <a:t>,</a:t>
            </a:r>
            <a:r>
              <a:rPr lang="en-US" i="1" dirty="0" smtClean="0">
                <a:solidFill>
                  <a:srgbClr val="C00000"/>
                </a:solidFill>
                <a:latin typeface="Comic Sans MS" pitchFamily="66" charset="0"/>
              </a:rPr>
              <a:t> </a:t>
            </a:r>
            <a:r>
              <a:rPr lang="el-GR" i="1" dirty="0" smtClean="0">
                <a:solidFill>
                  <a:srgbClr val="C00000"/>
                </a:solidFill>
                <a:latin typeface="Times New Roman"/>
                <a:cs typeface="Times New Roman"/>
              </a:rPr>
              <a:t>π</a:t>
            </a:r>
            <a:r>
              <a:rPr lang="en-US" dirty="0">
                <a:solidFill>
                  <a:srgbClr val="C00000"/>
                </a:solidFill>
                <a:latin typeface="Comic Sans MS" pitchFamily="66" charset="0"/>
              </a:rPr>
              <a:t> </a:t>
            </a:r>
            <a:r>
              <a:rPr lang="en-US" dirty="0" smtClean="0">
                <a:solidFill>
                  <a:srgbClr val="C00000"/>
                </a:solidFill>
                <a:latin typeface="Comic Sans MS" pitchFamily="66" charset="0"/>
              </a:rPr>
              <a:t>, </a:t>
            </a:r>
            <a:r>
              <a:rPr lang="en-US" i="1" dirty="0" smtClean="0">
                <a:solidFill>
                  <a:srgbClr val="C00000"/>
                </a:solidFill>
                <a:latin typeface="Comic Sans MS" pitchFamily="66" charset="0"/>
              </a:rPr>
              <a:t>X</a:t>
            </a:r>
            <a:r>
              <a:rPr lang="en-US" dirty="0" smtClean="0">
                <a:solidFill>
                  <a:srgbClr val="C00000"/>
                </a:solidFill>
                <a:latin typeface="Comic Sans MS" pitchFamily="66" charset="0"/>
              </a:rPr>
              <a:t>)  </a:t>
            </a: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a:solidFill>
                  <a:srgbClr val="C00000"/>
                </a:solidFill>
                <a:latin typeface="Comic Sans MS" pitchFamily="66" charset="0"/>
              </a:rPr>
              <a:t>f</a:t>
            </a:r>
            <a:r>
              <a:rPr lang="en-US" dirty="0" smtClean="0">
                <a:solidFill>
                  <a:srgbClr val="C00000"/>
                </a:solidFill>
                <a:latin typeface="Comic Sans MS" pitchFamily="66" charset="0"/>
              </a:rPr>
              <a:t>ibred                                                            coordinates </a:t>
            </a:r>
          </a:p>
          <a:p>
            <a:pPr marL="274320" indent="-274320" eaLnBrk="1" fontAlgn="auto" hangingPunct="1">
              <a:spcBef>
                <a:spcPts val="580"/>
              </a:spcBef>
              <a:spcAft>
                <a:spcPts val="0"/>
              </a:spcAft>
              <a:buFont typeface="Wingdings 2"/>
              <a:buChar char=""/>
              <a:defRPr/>
            </a:pPr>
            <a:endParaRPr lang="en-US" dirty="0" smtClean="0">
              <a:solidFill>
                <a:schemeClr val="bg2">
                  <a:lumMod val="2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dirty="0">
                <a:solidFill>
                  <a:srgbClr val="C00000"/>
                </a:solidFill>
                <a:latin typeface="Comic Sans MS" pitchFamily="66" charset="0"/>
              </a:rPr>
              <a:t>c</a:t>
            </a:r>
            <a:r>
              <a:rPr lang="en-US" dirty="0" smtClean="0">
                <a:solidFill>
                  <a:srgbClr val="C00000"/>
                </a:solidFill>
                <a:latin typeface="Comic Sans MS" pitchFamily="66" charset="0"/>
              </a:rPr>
              <a:t>ontact                                                             bases of                                                                 1-forms</a:t>
            </a:r>
          </a:p>
          <a:p>
            <a:pPr marL="0" indent="0" eaLnBrk="1" fontAlgn="auto" hangingPunct="1">
              <a:spcBef>
                <a:spcPts val="580"/>
              </a:spcBef>
              <a:spcAft>
                <a:spcPts val="0"/>
              </a:spcAft>
              <a:buFont typeface="Wingdings 2"/>
              <a:buNone/>
              <a:defRPr/>
            </a:pPr>
            <a:r>
              <a:rPr lang="en-US" dirty="0" smtClean="0">
                <a:solidFill>
                  <a:schemeClr val="bg2">
                    <a:lumMod val="25000"/>
                  </a:schemeClr>
                </a:solidFill>
                <a:latin typeface="Comic Sans MS" pitchFamily="66" charset="0"/>
              </a:rPr>
              <a:t> </a:t>
            </a:r>
            <a:endParaRPr lang="cs-CZ" dirty="0">
              <a:solidFill>
                <a:schemeClr val="bg2">
                  <a:lumMod val="25000"/>
                </a:schemeClr>
              </a:solidFill>
              <a:latin typeface="Comic Sans MS" pitchFamily="66" charset="0"/>
            </a:endParaRPr>
          </a:p>
        </p:txBody>
      </p:sp>
      <p:graphicFrame>
        <p:nvGraphicFramePr>
          <p:cNvPr id="3519" name="Object 447"/>
          <p:cNvGraphicFramePr>
            <a:graphicFrameLocks noChangeAspect="1"/>
          </p:cNvGraphicFramePr>
          <p:nvPr/>
        </p:nvGraphicFramePr>
        <p:xfrm>
          <a:off x="1323975" y="1989138"/>
          <a:ext cx="6496050" cy="504825"/>
        </p:xfrm>
        <a:graphic>
          <a:graphicData uri="http://schemas.openxmlformats.org/presentationml/2006/ole">
            <mc:AlternateContent xmlns:mc="http://schemas.openxmlformats.org/markup-compatibility/2006">
              <mc:Choice xmlns:v="urn:schemas-microsoft-com:vml" Requires="v">
                <p:oleObj spid="_x0000_s3720" name="Equation" r:id="rId4" imgW="2603500" imgH="228600" progId="Equation.DSMT4">
                  <p:embed/>
                </p:oleObj>
              </mc:Choice>
              <mc:Fallback>
                <p:oleObj name="Equation" r:id="rId4" imgW="2603500" imgH="228600" progId="Equation.DSMT4">
                  <p:embed/>
                  <p:pic>
                    <p:nvPicPr>
                      <p:cNvPr id="0" name="Picture 44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23975" y="1989138"/>
                        <a:ext cx="6496050" cy="504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20" name="Object 448"/>
          <p:cNvGraphicFramePr>
            <a:graphicFrameLocks noChangeAspect="1"/>
          </p:cNvGraphicFramePr>
          <p:nvPr/>
        </p:nvGraphicFramePr>
        <p:xfrm>
          <a:off x="2843213" y="2636838"/>
          <a:ext cx="6049962" cy="1584325"/>
        </p:xfrm>
        <a:graphic>
          <a:graphicData uri="http://schemas.openxmlformats.org/presentationml/2006/ole">
            <mc:AlternateContent xmlns:mc="http://schemas.openxmlformats.org/markup-compatibility/2006">
              <mc:Choice xmlns:v="urn:schemas-microsoft-com:vml" Requires="v">
                <p:oleObj spid="_x0000_s3721" name="Equation" r:id="rId6" imgW="3289300" imgH="774700" progId="Equation.DSMT4">
                  <p:embed/>
                </p:oleObj>
              </mc:Choice>
              <mc:Fallback>
                <p:oleObj name="Equation" r:id="rId6" imgW="3289300" imgH="774700" progId="Equation.DSMT4">
                  <p:embed/>
                  <p:pic>
                    <p:nvPicPr>
                      <p:cNvPr id="0" name="Picture 44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43213" y="2636838"/>
                        <a:ext cx="6049962" cy="1584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21" name="Object 449"/>
          <p:cNvGraphicFramePr>
            <a:graphicFrameLocks noChangeAspect="1"/>
          </p:cNvGraphicFramePr>
          <p:nvPr/>
        </p:nvGraphicFramePr>
        <p:xfrm>
          <a:off x="2843213" y="4437063"/>
          <a:ext cx="4225925" cy="1504950"/>
        </p:xfrm>
        <a:graphic>
          <a:graphicData uri="http://schemas.openxmlformats.org/presentationml/2006/ole">
            <mc:AlternateContent xmlns:mc="http://schemas.openxmlformats.org/markup-compatibility/2006">
              <mc:Choice xmlns:v="urn:schemas-microsoft-com:vml" Requires="v">
                <p:oleObj spid="_x0000_s3722" name="Equation" r:id="rId8" imgW="2298700" imgH="736600" progId="Equation.DSMT4">
                  <p:embed/>
                </p:oleObj>
              </mc:Choice>
              <mc:Fallback>
                <p:oleObj name="Equation" r:id="rId8" imgW="2298700" imgH="736600" progId="Equation.DSMT4">
                  <p:embed/>
                  <p:pic>
                    <p:nvPicPr>
                      <p:cNvPr id="0" name="Picture 44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843213" y="4437063"/>
                        <a:ext cx="4225925" cy="1504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Zástupný symbol pro číslo snímku 1"/>
          <p:cNvSpPr>
            <a:spLocks noGrp="1"/>
          </p:cNvSpPr>
          <p:nvPr>
            <p:ph type="sldNum" sz="quarter" idx="12"/>
          </p:nvPr>
        </p:nvSpPr>
        <p:spPr/>
        <p:txBody>
          <a:bodyPr/>
          <a:lstStyle/>
          <a:p>
            <a:pPr>
              <a:defRPr/>
            </a:pPr>
            <a:fld id="{BDA1E07E-07D8-4578-BBFF-D32A568A631A}" type="slidenum">
              <a:rPr lang="cs-CZ" smtClean="0"/>
              <a:pPr>
                <a:defRPr/>
              </a:pPr>
              <a:t>8</a:t>
            </a:fld>
            <a:endParaRPr lang="cs-CZ"/>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288" y="404813"/>
            <a:ext cx="8353425" cy="6477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 name="Nadpis 1"/>
          <p:cNvSpPr>
            <a:spLocks noGrp="1"/>
          </p:cNvSpPr>
          <p:nvPr>
            <p:ph type="title"/>
          </p:nvPr>
        </p:nvSpPr>
        <p:spPr>
          <a:xfrm>
            <a:off x="395288" y="274638"/>
            <a:ext cx="8291512" cy="777875"/>
          </a:xfrm>
        </p:spPr>
        <p:txBody>
          <a:bodyPr>
            <a:normAutofit fontScale="90000"/>
          </a:bodyPr>
          <a:lstStyle/>
          <a:p>
            <a:pPr eaLnBrk="1" fontAlgn="auto" hangingPunct="1">
              <a:spcAft>
                <a:spcPts val="0"/>
              </a:spcAft>
              <a:defRPr/>
            </a:pPr>
            <a:r>
              <a:rPr lang="en-US" sz="3200" b="1" dirty="0" smtClean="0">
                <a:solidFill>
                  <a:schemeClr val="bg1"/>
                </a:solidFill>
                <a:latin typeface="Comic Sans MS" pitchFamily="66" charset="0"/>
              </a:rPr>
              <a:t>Variational </a:t>
            </a:r>
            <a:r>
              <a:rPr lang="en-US" sz="3200" b="1" dirty="0">
                <a:solidFill>
                  <a:schemeClr val="bg1"/>
                </a:solidFill>
                <a:latin typeface="Comic Sans MS" pitchFamily="66" charset="0"/>
              </a:rPr>
              <a:t>(</a:t>
            </a:r>
            <a:r>
              <a:rPr lang="en-US" sz="3200" b="1" dirty="0" smtClean="0">
                <a:solidFill>
                  <a:schemeClr val="bg1"/>
                </a:solidFill>
                <a:latin typeface="Comic Sans MS" pitchFamily="66" charset="0"/>
              </a:rPr>
              <a:t>Lagrangian) system - 1</a:t>
            </a:r>
            <a:r>
              <a:rPr lang="en-US" sz="3200" b="1" baseline="30000" dirty="0" smtClean="0">
                <a:solidFill>
                  <a:schemeClr val="bg1"/>
                </a:solidFill>
                <a:latin typeface="Comic Sans MS" pitchFamily="66" charset="0"/>
              </a:rPr>
              <a:t>st</a:t>
            </a:r>
            <a:r>
              <a:rPr lang="en-US" sz="3200" b="1" dirty="0" smtClean="0">
                <a:solidFill>
                  <a:schemeClr val="bg1"/>
                </a:solidFill>
                <a:latin typeface="Comic Sans MS" pitchFamily="66" charset="0"/>
              </a:rPr>
              <a:t> </a:t>
            </a:r>
            <a:r>
              <a:rPr lang="en-US" sz="3200" b="1" dirty="0">
                <a:solidFill>
                  <a:schemeClr val="bg1"/>
                </a:solidFill>
                <a:latin typeface="Comic Sans MS" pitchFamily="66" charset="0"/>
              </a:rPr>
              <a:t>order </a:t>
            </a:r>
            <a:r>
              <a:rPr lang="en-US" sz="3200" b="1" dirty="0" smtClean="0">
                <a:solidFill>
                  <a:schemeClr val="bg1"/>
                </a:solidFill>
                <a:latin typeface="Comic Sans MS" pitchFamily="66" charset="0"/>
              </a:rPr>
              <a:t> </a:t>
            </a:r>
            <a:endParaRPr lang="cs-CZ" sz="3200" b="1" dirty="0">
              <a:solidFill>
                <a:schemeClr val="bg1"/>
              </a:solidFill>
              <a:latin typeface="Comic Sans MS" pitchFamily="66" charset="0"/>
            </a:endParaRPr>
          </a:p>
        </p:txBody>
      </p:sp>
      <p:sp>
        <p:nvSpPr>
          <p:cNvPr id="3" name="Zástupný symbol pro obsah 2"/>
          <p:cNvSpPr>
            <a:spLocks noGrp="1"/>
          </p:cNvSpPr>
          <p:nvPr>
            <p:ph sz="quarter" idx="1"/>
          </p:nvPr>
        </p:nvSpPr>
        <p:spPr>
          <a:xfrm>
            <a:off x="374650" y="1268413"/>
            <a:ext cx="8353425" cy="5040312"/>
          </a:xfrm>
        </p:spPr>
        <p:txBody>
          <a:bodyPr>
            <a:normAutofit fontScale="85000" lnSpcReduction="20000"/>
          </a:bodyPr>
          <a:lstStyle/>
          <a:p>
            <a:pPr marL="274320" indent="-274320" eaLnBrk="1" fontAlgn="auto" hangingPunct="1">
              <a:spcBef>
                <a:spcPts val="580"/>
              </a:spcBef>
              <a:spcAft>
                <a:spcPts val="0"/>
              </a:spcAft>
              <a:buFont typeface="Wingdings 2"/>
              <a:buChar char=""/>
              <a:defRPr/>
            </a:pPr>
            <a:r>
              <a:rPr lang="en-US" sz="3100" dirty="0">
                <a:solidFill>
                  <a:srgbClr val="C00000"/>
                </a:solidFill>
                <a:latin typeface="Comic Sans MS" pitchFamily="66" charset="0"/>
              </a:rPr>
              <a:t>v</a:t>
            </a:r>
            <a:r>
              <a:rPr lang="en-US" sz="3100" dirty="0" smtClean="0">
                <a:solidFill>
                  <a:srgbClr val="C00000"/>
                </a:solidFill>
                <a:latin typeface="Comic Sans MS" pitchFamily="66" charset="0"/>
              </a:rPr>
              <a:t>ariational                                                            integral </a:t>
            </a: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a:p>
            <a:pPr marL="0" indent="0" eaLnBrk="1" fontAlgn="auto" hangingPunct="1">
              <a:spcBef>
                <a:spcPts val="580"/>
              </a:spcBef>
              <a:spcAft>
                <a:spcPts val="0"/>
              </a:spcAft>
              <a:buFont typeface="Wingdings 2"/>
              <a:buNone/>
              <a:defRPr/>
            </a:pPr>
            <a:endParaRPr lang="en-US" dirty="0" smtClean="0">
              <a:solidFill>
                <a:schemeClr val="bg2">
                  <a:lumMod val="25000"/>
                </a:schemeClr>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3100" dirty="0">
                <a:solidFill>
                  <a:srgbClr val="C00000"/>
                </a:solidFill>
                <a:latin typeface="Comic Sans MS" pitchFamily="66" charset="0"/>
              </a:rPr>
              <a:t>v</a:t>
            </a:r>
            <a:r>
              <a:rPr lang="en-US" sz="3100" dirty="0" smtClean="0">
                <a:solidFill>
                  <a:srgbClr val="C00000"/>
                </a:solidFill>
                <a:latin typeface="Comic Sans MS" pitchFamily="66" charset="0"/>
              </a:rPr>
              <a:t>ariational derivative</a:t>
            </a:r>
          </a:p>
          <a:p>
            <a:pPr marL="0" indent="0" eaLnBrk="1" fontAlgn="auto" hangingPunct="1">
              <a:spcBef>
                <a:spcPts val="580"/>
              </a:spcBef>
              <a:spcAft>
                <a:spcPts val="0"/>
              </a:spcAft>
              <a:buFont typeface="Wingdings 2"/>
              <a:buNone/>
              <a:defRPr/>
            </a:pPr>
            <a:endParaRPr lang="en-US" sz="2800"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28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2800" dirty="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28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endParaRPr lang="en-US" sz="2800" dirty="0" smtClean="0">
              <a:solidFill>
                <a:srgbClr val="C00000"/>
              </a:solidFill>
              <a:latin typeface="Comic Sans MS" pitchFamily="66" charset="0"/>
            </a:endParaRPr>
          </a:p>
          <a:p>
            <a:pPr marL="274320" indent="-274320" eaLnBrk="1" fontAlgn="auto" hangingPunct="1">
              <a:spcBef>
                <a:spcPts val="580"/>
              </a:spcBef>
              <a:spcAft>
                <a:spcPts val="0"/>
              </a:spcAft>
              <a:buFont typeface="Wingdings 2"/>
              <a:buChar char=""/>
              <a:defRPr/>
            </a:pPr>
            <a:r>
              <a:rPr lang="en-US" sz="3100" dirty="0" smtClean="0">
                <a:solidFill>
                  <a:srgbClr val="C00000"/>
                </a:solidFill>
                <a:latin typeface="Comic Sans MS" pitchFamily="66" charset="0"/>
              </a:rPr>
              <a:t>1</a:t>
            </a:r>
            <a:r>
              <a:rPr lang="en-US" sz="3100" baseline="30000" dirty="0" smtClean="0">
                <a:solidFill>
                  <a:srgbClr val="C00000"/>
                </a:solidFill>
                <a:latin typeface="Comic Sans MS" pitchFamily="66" charset="0"/>
              </a:rPr>
              <a:t>st</a:t>
            </a:r>
            <a:r>
              <a:rPr lang="en-US" sz="3100" dirty="0" smtClean="0">
                <a:solidFill>
                  <a:srgbClr val="C00000"/>
                </a:solidFill>
                <a:latin typeface="Comic Sans MS" pitchFamily="66" charset="0"/>
              </a:rPr>
              <a:t> variational                                                        formula</a:t>
            </a:r>
          </a:p>
          <a:p>
            <a:pPr marL="0" indent="0" eaLnBrk="1" fontAlgn="auto" hangingPunct="1">
              <a:spcBef>
                <a:spcPts val="580"/>
              </a:spcBef>
              <a:spcAft>
                <a:spcPts val="0"/>
              </a:spcAft>
              <a:buFont typeface="Wingdings 2"/>
              <a:buNone/>
              <a:defRPr/>
            </a:pPr>
            <a:r>
              <a:rPr lang="en-US" dirty="0" smtClean="0">
                <a:solidFill>
                  <a:schemeClr val="bg2">
                    <a:lumMod val="25000"/>
                  </a:schemeClr>
                </a:solidFill>
                <a:latin typeface="Comic Sans MS" pitchFamily="66" charset="0"/>
              </a:rPr>
              <a:t> </a:t>
            </a:r>
            <a:endParaRPr lang="cs-CZ" dirty="0">
              <a:solidFill>
                <a:schemeClr val="bg2">
                  <a:lumMod val="25000"/>
                </a:schemeClr>
              </a:solidFill>
              <a:latin typeface="Comic Sans MS" pitchFamily="66" charset="0"/>
            </a:endParaRPr>
          </a:p>
        </p:txBody>
      </p:sp>
      <p:graphicFrame>
        <p:nvGraphicFramePr>
          <p:cNvPr id="4555" name="Object 459"/>
          <p:cNvGraphicFramePr>
            <a:graphicFrameLocks noChangeAspect="1"/>
          </p:cNvGraphicFramePr>
          <p:nvPr/>
        </p:nvGraphicFramePr>
        <p:xfrm>
          <a:off x="3132138" y="1196975"/>
          <a:ext cx="4764087" cy="1295400"/>
        </p:xfrm>
        <a:graphic>
          <a:graphicData uri="http://schemas.openxmlformats.org/presentationml/2006/ole">
            <mc:AlternateContent xmlns:mc="http://schemas.openxmlformats.org/markup-compatibility/2006">
              <mc:Choice xmlns:v="urn:schemas-microsoft-com:vml" Requires="v">
                <p:oleObj spid="_x0000_s4789" name="Equation" r:id="rId4" imgW="2387600" imgH="635000" progId="Equation.DSMT4">
                  <p:embed/>
                </p:oleObj>
              </mc:Choice>
              <mc:Fallback>
                <p:oleObj name="Equation" r:id="rId4" imgW="2387600" imgH="635000" progId="Equation.DSMT4">
                  <p:embed/>
                  <p:pic>
                    <p:nvPicPr>
                      <p:cNvPr id="0" name="Picture 45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32138" y="1196975"/>
                        <a:ext cx="4764087" cy="1295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556" name="Object 460"/>
          <p:cNvGraphicFramePr>
            <a:graphicFrameLocks noChangeAspect="1"/>
          </p:cNvGraphicFramePr>
          <p:nvPr/>
        </p:nvGraphicFramePr>
        <p:xfrm>
          <a:off x="1187450" y="3068638"/>
          <a:ext cx="7399338" cy="1584325"/>
        </p:xfrm>
        <a:graphic>
          <a:graphicData uri="http://schemas.openxmlformats.org/presentationml/2006/ole">
            <mc:AlternateContent xmlns:mc="http://schemas.openxmlformats.org/markup-compatibility/2006">
              <mc:Choice xmlns:v="urn:schemas-microsoft-com:vml" Requires="v">
                <p:oleObj spid="_x0000_s4790" name="Equation" r:id="rId6" imgW="3708400" imgH="812800" progId="Equation.DSMT4">
                  <p:embed/>
                </p:oleObj>
              </mc:Choice>
              <mc:Fallback>
                <p:oleObj name="Equation" r:id="rId6" imgW="3708400" imgH="812800" progId="Equation.DSMT4">
                  <p:embed/>
                  <p:pic>
                    <p:nvPicPr>
                      <p:cNvPr id="0" name="Picture 46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87450" y="3068638"/>
                        <a:ext cx="7399338" cy="1584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557" name="Object 461"/>
          <p:cNvGraphicFramePr>
            <a:graphicFrameLocks noChangeAspect="1"/>
          </p:cNvGraphicFramePr>
          <p:nvPr>
            <p:extLst>
              <p:ext uri="{D42A27DB-BD31-4B8C-83A1-F6EECF244321}">
                <p14:modId xmlns:p14="http://schemas.microsoft.com/office/powerpoint/2010/main" val="1919431564"/>
              </p:ext>
            </p:extLst>
          </p:nvPr>
        </p:nvGraphicFramePr>
        <p:xfrm>
          <a:off x="2951163" y="4868863"/>
          <a:ext cx="5673725" cy="1655762"/>
        </p:xfrm>
        <a:graphic>
          <a:graphicData uri="http://schemas.openxmlformats.org/presentationml/2006/ole">
            <mc:AlternateContent xmlns:mc="http://schemas.openxmlformats.org/markup-compatibility/2006">
              <mc:Choice xmlns:v="urn:schemas-microsoft-com:vml" Requires="v">
                <p:oleObj spid="_x0000_s4791" name="Equation" r:id="rId8" imgW="2844720" imgH="812520" progId="Equation.DSMT4">
                  <p:embed/>
                </p:oleObj>
              </mc:Choice>
              <mc:Fallback>
                <p:oleObj name="Equation" r:id="rId8" imgW="2844720" imgH="812520" progId="Equation.DSMT4">
                  <p:embed/>
                  <p:pic>
                    <p:nvPicPr>
                      <p:cNvPr id="0" name="Picture 461"/>
                      <p:cNvPicPr>
                        <a:picLocks noChangeAspect="1" noChangeArrowheads="1"/>
                      </p:cNvPicPr>
                      <p:nvPr/>
                    </p:nvPicPr>
                    <p:blipFill>
                      <a:blip r:embed="rId9"/>
                      <a:srcRect/>
                      <a:stretch>
                        <a:fillRect/>
                      </a:stretch>
                    </p:blipFill>
                    <p:spPr bwMode="auto">
                      <a:xfrm>
                        <a:off x="2951163" y="4868863"/>
                        <a:ext cx="5673725" cy="16557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Zástupný symbol pro číslo snímku 4"/>
          <p:cNvSpPr>
            <a:spLocks noGrp="1"/>
          </p:cNvSpPr>
          <p:nvPr>
            <p:ph type="sldNum" sz="quarter" idx="12"/>
          </p:nvPr>
        </p:nvSpPr>
        <p:spPr/>
        <p:txBody>
          <a:bodyPr/>
          <a:lstStyle/>
          <a:p>
            <a:pPr>
              <a:defRPr/>
            </a:pPr>
            <a:fld id="{BDA1E07E-07D8-4578-BBFF-D32A568A631A}" type="slidenum">
              <a:rPr lang="cs-CZ" smtClean="0"/>
              <a:pPr>
                <a:defRPr/>
              </a:pPr>
              <a:t>9</a:t>
            </a:fld>
            <a:endParaRPr lang="cs-CZ"/>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mění">
  <a:themeElements>
    <a:clrScheme name="Jmění">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Jmění">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Jmění">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4372</TotalTime>
  <Words>6286</Words>
  <Application>Microsoft Office PowerPoint</Application>
  <PresentationFormat>Předvádění na obrazovce (4:3)</PresentationFormat>
  <Paragraphs>894</Paragraphs>
  <Slides>49</Slides>
  <Notes>49</Notes>
  <HiddenSlides>0</HiddenSlides>
  <MMClips>0</MMClips>
  <ScaleCrop>false</ScaleCrop>
  <HeadingPairs>
    <vt:vector size="6" baseType="variant">
      <vt:variant>
        <vt:lpstr>Motiv</vt:lpstr>
      </vt:variant>
      <vt:variant>
        <vt:i4>1</vt:i4>
      </vt:variant>
      <vt:variant>
        <vt:lpstr>Vložené servery OLE</vt:lpstr>
      </vt:variant>
      <vt:variant>
        <vt:i4>2</vt:i4>
      </vt:variant>
      <vt:variant>
        <vt:lpstr>Nadpisy snímků</vt:lpstr>
      </vt:variant>
      <vt:variant>
        <vt:i4>49</vt:i4>
      </vt:variant>
    </vt:vector>
  </HeadingPairs>
  <TitlesOfParts>
    <vt:vector size="52" baseType="lpstr">
      <vt:lpstr>Jmění</vt:lpstr>
      <vt:lpstr>Equation</vt:lpstr>
      <vt:lpstr>MathType 6.0 Equation</vt:lpstr>
      <vt:lpstr>The inverse variational problem in nonholonomic mechanics </vt:lpstr>
      <vt:lpstr> Abstract - I</vt:lpstr>
      <vt:lpstr> Abstract – II </vt:lpstr>
      <vt:lpstr> Outline of the presentation</vt:lpstr>
      <vt:lpstr> Setting of the problem</vt:lpstr>
      <vt:lpstr> Fibred manifolds – general  </vt:lpstr>
      <vt:lpstr> Fibred manifolds – mechanics </vt:lpstr>
      <vt:lpstr> Fibred manifolds – first order mechanics</vt:lpstr>
      <vt:lpstr>Variational (Lagrangian) system - 1st order  </vt:lpstr>
      <vt:lpstr> Variational system – motion equations</vt:lpstr>
      <vt:lpstr> Dynamical system – inverse problem</vt:lpstr>
      <vt:lpstr> Helmholtz conditions</vt:lpstr>
      <vt:lpstr> Nonholonomic structure - notations</vt:lpstr>
      <vt:lpstr> Constraint calculus - I</vt:lpstr>
      <vt:lpstr> Constraint calculus – II </vt:lpstr>
      <vt:lpstr> Nonholonomic dynamics </vt:lpstr>
      <vt:lpstr> Geometry versus physics </vt:lpstr>
      <vt:lpstr> Nonholonomic variational principle </vt:lpstr>
      <vt:lpstr> Nonholonomic principle – main theorem</vt:lpstr>
      <vt:lpstr> Reduced equations - recapitulation</vt:lpstr>
      <vt:lpstr> Nonholonomic variational systems</vt:lpstr>
      <vt:lpstr> Nonholonomic variational systems</vt:lpstr>
      <vt:lpstr> Constraint Helmholtz conditions - I</vt:lpstr>
      <vt:lpstr> Constraint Helmholtz conditions - II</vt:lpstr>
      <vt:lpstr> Constraint Helmholtz conditions - III</vt:lpstr>
      <vt:lpstr> Constraint Helmholtz conditions - IV</vt:lpstr>
      <vt:lpstr> Classical mechanical systems – I </vt:lpstr>
      <vt:lpstr> Classical mechanical systems – II </vt:lpstr>
      <vt:lpstr> Classical mechanical systems – III </vt:lpstr>
      <vt:lpstr> Example – ballistic motion - I</vt:lpstr>
      <vt:lpstr> Example – ballistic motion - II</vt:lpstr>
      <vt:lpstr> Example – ballistic motion - III</vt:lpstr>
      <vt:lpstr> Example – ballistic motion - IV</vt:lpstr>
      <vt:lpstr> Example – ballistic motion - V</vt:lpstr>
      <vt:lpstr> Example – ballistic motion - VI</vt:lpstr>
      <vt:lpstr> Example – ballistic motion - VII</vt:lpstr>
      <vt:lpstr> Example – ballistic motion - VIII</vt:lpstr>
      <vt:lpstr> Example – damped oscillator - I</vt:lpstr>
      <vt:lpstr> Example – damped oscillator - II</vt:lpstr>
      <vt:lpstr> Example – damped oscillator - III</vt:lpstr>
      <vt:lpstr> Example – damped oscillator - IV</vt:lpstr>
      <vt:lpstr> Example – damped oscillator - V</vt:lpstr>
      <vt:lpstr> Example – damped oscillator - VI</vt:lpstr>
      <vt:lpstr> Example – damped oscillator - VII</vt:lpstr>
      <vt:lpstr> Example – relativistic particle - I</vt:lpstr>
      <vt:lpstr> Example – relativistic particle - II</vt:lpstr>
      <vt:lpstr> Examples of open problems</vt:lpstr>
      <vt:lpstr> References</vt:lpstr>
      <vt:lpstr> References</vt:lpstr>
    </vt:vector>
  </TitlesOfParts>
  <Company>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Nonholonomic variational systems</dc:title>
  <dc:creator>Jana Musilová</dc:creator>
  <cp:lastModifiedBy>Jana Musilová</cp:lastModifiedBy>
  <cp:revision>360</cp:revision>
  <dcterms:created xsi:type="dcterms:W3CDTF">2012-06-15T19:02:18Z</dcterms:created>
  <dcterms:modified xsi:type="dcterms:W3CDTF">2013-06-09T22:10:12Z</dcterms:modified>
</cp:coreProperties>
</file>